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92" r:id="rId5"/>
    <p:sldMasterId id="2147483702" r:id="rId6"/>
  </p:sldMasterIdLst>
  <p:notesMasterIdLst>
    <p:notesMasterId r:id="rId23"/>
  </p:notesMasterIdLst>
  <p:sldIdLst>
    <p:sldId id="3230" r:id="rId7"/>
    <p:sldId id="3268" r:id="rId8"/>
    <p:sldId id="3269" r:id="rId9"/>
    <p:sldId id="3228" r:id="rId10"/>
    <p:sldId id="3227" r:id="rId11"/>
    <p:sldId id="3263" r:id="rId12"/>
    <p:sldId id="3231" r:id="rId13"/>
    <p:sldId id="3232" r:id="rId14"/>
    <p:sldId id="3233" r:id="rId15"/>
    <p:sldId id="3235" r:id="rId16"/>
    <p:sldId id="3236" r:id="rId17"/>
    <p:sldId id="3256" r:id="rId18"/>
    <p:sldId id="3237" r:id="rId19"/>
    <p:sldId id="1401" r:id="rId20"/>
    <p:sldId id="3238" r:id="rId21"/>
    <p:sldId id="322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V Santos" initials="EVS" lastIdx="1" clrIdx="0">
    <p:extLst>
      <p:ext uri="{19B8F6BF-5375-455C-9EA6-DF929625EA0E}">
        <p15:presenceInfo xmlns:p15="http://schemas.microsoft.com/office/powerpoint/2012/main" userId="S::Eric.V.Santos@kp.org::ddd9acc4-af94-4fa5-a6c9-c67474562e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CF0"/>
    <a:srgbClr val="0072B1"/>
    <a:srgbClr val="0078B3"/>
    <a:srgbClr val="000000"/>
    <a:srgbClr val="003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33" autoAdjust="0"/>
    <p:restoredTop sz="94710" autoAdjust="0"/>
  </p:normalViewPr>
  <p:slideViewPr>
    <p:cSldViewPr snapToGrid="0">
      <p:cViewPr varScale="1">
        <p:scale>
          <a:sx n="62" d="100"/>
          <a:sy n="62" d="100"/>
        </p:scale>
        <p:origin x="1028" y="268"/>
      </p:cViewPr>
      <p:guideLst/>
    </p:cSldViewPr>
  </p:slideViewPr>
  <p:notesTextViewPr>
    <p:cViewPr>
      <p:scale>
        <a:sx n="1" d="1"/>
        <a:sy n="1" d="1"/>
      </p:scale>
      <p:origin x="0" y="0"/>
    </p:cViewPr>
  </p:notesTextViewPr>
  <p:notesViewPr>
    <p:cSldViewPr snapToGrid="0">
      <p:cViewPr>
        <p:scale>
          <a:sx n="100" d="100"/>
          <a:sy n="100" d="100"/>
        </p:scale>
        <p:origin x="1042" y="-30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F4DC4-6B5B-4B9E-A57D-BEB7588CAA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600CB6-2B9E-47A9-AC31-EB050872A596}">
      <dgm:prSet phldrT="[Text]"/>
      <dgm:spPr/>
      <dgm:t>
        <a:bodyPr/>
        <a:lstStyle/>
        <a:p>
          <a:r>
            <a:rPr lang="en-US" b="1" dirty="0">
              <a:latin typeface="Times New Roman" panose="02020603050405020304" pitchFamily="18" charset="0"/>
              <a:cs typeface="Times New Roman" panose="02020603050405020304" pitchFamily="18" charset="0"/>
            </a:rPr>
            <a:t>P (Patient or Population)</a:t>
          </a:r>
        </a:p>
      </dgm:t>
    </dgm:pt>
    <dgm:pt modelId="{C9DBE6F4-B437-4D09-BE55-55232D1622CD}" type="parTrans" cxnId="{7F4B9C01-CFBD-4996-87DD-077F8909D8DE}">
      <dgm:prSet/>
      <dgm:spPr/>
      <dgm:t>
        <a:bodyPr/>
        <a:lstStyle/>
        <a:p>
          <a:endParaRPr lang="en-US"/>
        </a:p>
      </dgm:t>
    </dgm:pt>
    <dgm:pt modelId="{9B9D44D7-6C68-4E48-A365-A677CA661781}" type="sibTrans" cxnId="{7F4B9C01-CFBD-4996-87DD-077F8909D8DE}">
      <dgm:prSet/>
      <dgm:spPr/>
      <dgm:t>
        <a:bodyPr/>
        <a:lstStyle/>
        <a:p>
          <a:endParaRPr lang="en-US"/>
        </a:p>
      </dgm:t>
    </dgm:pt>
    <dgm:pt modelId="{37A40D56-9F14-4BB7-99CB-75EEA15DDFD4}">
      <dgm:prSet phldrT="[Text]"/>
      <dgm:spPr/>
      <dgm:t>
        <a:bodyPr/>
        <a:lstStyle/>
        <a:p>
          <a:r>
            <a:rPr lang="en-US" b="1" dirty="0">
              <a:latin typeface="Times New Roman" panose="02020603050405020304" pitchFamily="18" charset="0"/>
              <a:cs typeface="Times New Roman" panose="02020603050405020304" pitchFamily="18" charset="0"/>
            </a:rPr>
            <a:t>C (Comparison)</a:t>
          </a:r>
        </a:p>
      </dgm:t>
    </dgm:pt>
    <dgm:pt modelId="{09712D37-4F01-4CF4-B7FF-DB3A0F3EE3A0}" type="parTrans" cxnId="{05CD9EA3-4449-4CCC-885D-655662C8701A}">
      <dgm:prSet/>
      <dgm:spPr/>
      <dgm:t>
        <a:bodyPr/>
        <a:lstStyle/>
        <a:p>
          <a:endParaRPr lang="en-US"/>
        </a:p>
      </dgm:t>
    </dgm:pt>
    <dgm:pt modelId="{47E2939E-D88C-4CAE-A37E-5B00BD3F10DF}" type="sibTrans" cxnId="{05CD9EA3-4449-4CCC-885D-655662C8701A}">
      <dgm:prSet/>
      <dgm:spPr/>
      <dgm:t>
        <a:bodyPr/>
        <a:lstStyle/>
        <a:p>
          <a:endParaRPr lang="en-US"/>
        </a:p>
      </dgm:t>
    </dgm:pt>
    <dgm:pt modelId="{46A9D1F7-01FA-4417-AC18-ABD67FAD74C6}">
      <dgm:prSet phldrT="[Text]"/>
      <dgm:spPr/>
      <dgm:t>
        <a:bodyPr/>
        <a:lstStyle/>
        <a:p>
          <a:r>
            <a:rPr lang="en-US" b="1" dirty="0">
              <a:latin typeface="Times New Roman" panose="02020603050405020304" pitchFamily="18" charset="0"/>
              <a:cs typeface="Times New Roman" panose="02020603050405020304" pitchFamily="18" charset="0"/>
            </a:rPr>
            <a:t>O (Outcome)</a:t>
          </a:r>
        </a:p>
      </dgm:t>
    </dgm:pt>
    <dgm:pt modelId="{D9FBEAF2-6BBA-4C89-821C-5A0E1470BC49}" type="parTrans" cxnId="{8FF845A6-90F6-4165-9EE0-F793FF8B496F}">
      <dgm:prSet/>
      <dgm:spPr/>
      <dgm:t>
        <a:bodyPr/>
        <a:lstStyle/>
        <a:p>
          <a:endParaRPr lang="en-US"/>
        </a:p>
      </dgm:t>
    </dgm:pt>
    <dgm:pt modelId="{3EC9A5C1-D700-4CF8-A04A-A33C039DF3FC}" type="sibTrans" cxnId="{8FF845A6-90F6-4165-9EE0-F793FF8B496F}">
      <dgm:prSet/>
      <dgm:spPr/>
      <dgm:t>
        <a:bodyPr/>
        <a:lstStyle/>
        <a:p>
          <a:endParaRPr lang="en-US"/>
        </a:p>
      </dgm:t>
    </dgm:pt>
    <dgm:pt modelId="{3EF0678C-9598-4085-99E4-48C990F29E6D}">
      <dgm:prSet phldrT="[Text]"/>
      <dgm:spPr/>
      <dgm:t>
        <a:bodyPr/>
        <a:lstStyle/>
        <a:p>
          <a:r>
            <a:rPr lang="en-US" b="1" dirty="0">
              <a:latin typeface="Times New Roman" panose="02020603050405020304" pitchFamily="18" charset="0"/>
              <a:cs typeface="Times New Roman" panose="02020603050405020304" pitchFamily="18" charset="0"/>
            </a:rPr>
            <a:t>I (Intervention)</a:t>
          </a:r>
        </a:p>
      </dgm:t>
    </dgm:pt>
    <dgm:pt modelId="{7D346A80-028E-4726-B74F-3C4E207EFEBC}" type="parTrans" cxnId="{EB94656F-BB21-4318-91D1-8593185E9AC1}">
      <dgm:prSet/>
      <dgm:spPr/>
      <dgm:t>
        <a:bodyPr/>
        <a:lstStyle/>
        <a:p>
          <a:endParaRPr lang="en-US"/>
        </a:p>
      </dgm:t>
    </dgm:pt>
    <dgm:pt modelId="{7A490BCD-B263-4C8E-84D5-F2E692D7B9FD}" type="sibTrans" cxnId="{EB94656F-BB21-4318-91D1-8593185E9AC1}">
      <dgm:prSet/>
      <dgm:spPr/>
      <dgm:t>
        <a:bodyPr/>
        <a:lstStyle/>
        <a:p>
          <a:endParaRPr lang="en-US"/>
        </a:p>
      </dgm:t>
    </dgm:pt>
    <dgm:pt modelId="{F5FAD4BA-CD22-4E1A-BB70-E57AF3CEE198}">
      <dgm:prSet phldrT="[Text]"/>
      <dgm:spPr/>
      <dgm:t>
        <a:bodyPr/>
        <a:lstStyle/>
        <a:p>
          <a:r>
            <a:rPr lang="en-US" b="1" dirty="0">
              <a:latin typeface="Times New Roman" panose="02020603050405020304" pitchFamily="18" charset="0"/>
              <a:cs typeface="Times New Roman" panose="02020603050405020304" pitchFamily="18" charset="0"/>
            </a:rPr>
            <a:t>T (Time)</a:t>
          </a:r>
        </a:p>
      </dgm:t>
    </dgm:pt>
    <dgm:pt modelId="{D9155DE6-5D6C-4DB4-BEB2-8447BD64D21E}" type="parTrans" cxnId="{F9671859-B057-4A58-ACD8-4F25C045333D}">
      <dgm:prSet/>
      <dgm:spPr/>
      <dgm:t>
        <a:bodyPr/>
        <a:lstStyle/>
        <a:p>
          <a:endParaRPr lang="en-US"/>
        </a:p>
      </dgm:t>
    </dgm:pt>
    <dgm:pt modelId="{906B8F74-F18A-44C3-86B3-3F6EE987570D}" type="sibTrans" cxnId="{F9671859-B057-4A58-ACD8-4F25C045333D}">
      <dgm:prSet/>
      <dgm:spPr/>
      <dgm:t>
        <a:bodyPr/>
        <a:lstStyle/>
        <a:p>
          <a:endParaRPr lang="en-US"/>
        </a:p>
      </dgm:t>
    </dgm:pt>
    <dgm:pt modelId="{62D2E71F-D1BB-4763-99F6-6640297C5AF0}" type="pres">
      <dgm:prSet presAssocID="{B9AF4DC4-6B5B-4B9E-A57D-BEB7588CAA5A}" presName="linear" presStyleCnt="0">
        <dgm:presLayoutVars>
          <dgm:dir/>
          <dgm:animLvl val="lvl"/>
          <dgm:resizeHandles val="exact"/>
        </dgm:presLayoutVars>
      </dgm:prSet>
      <dgm:spPr/>
    </dgm:pt>
    <dgm:pt modelId="{A144B95D-5A62-4201-8A12-47C7050B01FF}" type="pres">
      <dgm:prSet presAssocID="{25600CB6-2B9E-47A9-AC31-EB050872A596}" presName="parentLin" presStyleCnt="0"/>
      <dgm:spPr/>
    </dgm:pt>
    <dgm:pt modelId="{1DF0BA19-2BCE-482B-8C88-7B275C71BA6E}" type="pres">
      <dgm:prSet presAssocID="{25600CB6-2B9E-47A9-AC31-EB050872A596}" presName="parentLeftMargin" presStyleLbl="node1" presStyleIdx="0" presStyleCnt="5"/>
      <dgm:spPr/>
    </dgm:pt>
    <dgm:pt modelId="{EDEC1842-7121-43B4-95FE-28CBDE0A5706}" type="pres">
      <dgm:prSet presAssocID="{25600CB6-2B9E-47A9-AC31-EB050872A596}" presName="parentText" presStyleLbl="node1" presStyleIdx="0" presStyleCnt="5">
        <dgm:presLayoutVars>
          <dgm:chMax val="0"/>
          <dgm:bulletEnabled val="1"/>
        </dgm:presLayoutVars>
      </dgm:prSet>
      <dgm:spPr/>
    </dgm:pt>
    <dgm:pt modelId="{B56628C9-7BF0-405D-A510-4C4E5BE5EA24}" type="pres">
      <dgm:prSet presAssocID="{25600CB6-2B9E-47A9-AC31-EB050872A596}" presName="negativeSpace" presStyleCnt="0"/>
      <dgm:spPr/>
    </dgm:pt>
    <dgm:pt modelId="{DAA4AB33-B8BC-40FF-AD29-A10AF2508655}" type="pres">
      <dgm:prSet presAssocID="{25600CB6-2B9E-47A9-AC31-EB050872A596}" presName="childText" presStyleLbl="conFgAcc1" presStyleIdx="0" presStyleCnt="5" custLinFactY="17182" custLinFactNeighborX="-14318" custLinFactNeighborY="100000">
        <dgm:presLayoutVars>
          <dgm:bulletEnabled val="1"/>
        </dgm:presLayoutVars>
      </dgm:prSet>
      <dgm:spPr/>
    </dgm:pt>
    <dgm:pt modelId="{6FF54624-9EA4-43D2-A0E6-4FEAE8A3B0BA}" type="pres">
      <dgm:prSet presAssocID="{9B9D44D7-6C68-4E48-A365-A677CA661781}" presName="spaceBetweenRectangles" presStyleCnt="0"/>
      <dgm:spPr/>
    </dgm:pt>
    <dgm:pt modelId="{0AC68079-1EF8-4CEC-BA28-0608B5D6EF14}" type="pres">
      <dgm:prSet presAssocID="{3EF0678C-9598-4085-99E4-48C990F29E6D}" presName="parentLin" presStyleCnt="0"/>
      <dgm:spPr/>
    </dgm:pt>
    <dgm:pt modelId="{D7CF7249-D5D7-4285-8652-18D60378A9BC}" type="pres">
      <dgm:prSet presAssocID="{3EF0678C-9598-4085-99E4-48C990F29E6D}" presName="parentLeftMargin" presStyleLbl="node1" presStyleIdx="0" presStyleCnt="5"/>
      <dgm:spPr/>
    </dgm:pt>
    <dgm:pt modelId="{CF69791A-1317-408D-8623-4D3C07213F69}" type="pres">
      <dgm:prSet presAssocID="{3EF0678C-9598-4085-99E4-48C990F29E6D}" presName="parentText" presStyleLbl="node1" presStyleIdx="1" presStyleCnt="5">
        <dgm:presLayoutVars>
          <dgm:chMax val="0"/>
          <dgm:bulletEnabled val="1"/>
        </dgm:presLayoutVars>
      </dgm:prSet>
      <dgm:spPr/>
    </dgm:pt>
    <dgm:pt modelId="{34E9D64C-867B-4DDC-802B-9D031FF11CDE}" type="pres">
      <dgm:prSet presAssocID="{3EF0678C-9598-4085-99E4-48C990F29E6D}" presName="negativeSpace" presStyleCnt="0"/>
      <dgm:spPr/>
    </dgm:pt>
    <dgm:pt modelId="{0C0D91F5-9146-4F19-AD4A-96076ED60A7C}" type="pres">
      <dgm:prSet presAssocID="{3EF0678C-9598-4085-99E4-48C990F29E6D}" presName="childText" presStyleLbl="conFgAcc1" presStyleIdx="1" presStyleCnt="5">
        <dgm:presLayoutVars>
          <dgm:bulletEnabled val="1"/>
        </dgm:presLayoutVars>
      </dgm:prSet>
      <dgm:spPr/>
    </dgm:pt>
    <dgm:pt modelId="{6E213056-D778-4BEF-8914-752DCE59B3B9}" type="pres">
      <dgm:prSet presAssocID="{7A490BCD-B263-4C8E-84D5-F2E692D7B9FD}" presName="spaceBetweenRectangles" presStyleCnt="0"/>
      <dgm:spPr/>
    </dgm:pt>
    <dgm:pt modelId="{7F7D9207-EE3F-463D-9E41-597366AB0E82}" type="pres">
      <dgm:prSet presAssocID="{37A40D56-9F14-4BB7-99CB-75EEA15DDFD4}" presName="parentLin" presStyleCnt="0"/>
      <dgm:spPr/>
    </dgm:pt>
    <dgm:pt modelId="{9748A5FA-CF2A-4742-BD3C-822BD006DD3A}" type="pres">
      <dgm:prSet presAssocID="{37A40D56-9F14-4BB7-99CB-75EEA15DDFD4}" presName="parentLeftMargin" presStyleLbl="node1" presStyleIdx="1" presStyleCnt="5"/>
      <dgm:spPr/>
    </dgm:pt>
    <dgm:pt modelId="{A2AB5805-A3FB-4268-B491-5D31A421C520}" type="pres">
      <dgm:prSet presAssocID="{37A40D56-9F14-4BB7-99CB-75EEA15DDFD4}" presName="parentText" presStyleLbl="node1" presStyleIdx="2" presStyleCnt="5">
        <dgm:presLayoutVars>
          <dgm:chMax val="0"/>
          <dgm:bulletEnabled val="1"/>
        </dgm:presLayoutVars>
      </dgm:prSet>
      <dgm:spPr/>
    </dgm:pt>
    <dgm:pt modelId="{701BDB3D-0949-40BE-BA89-B733E4EB8EB8}" type="pres">
      <dgm:prSet presAssocID="{37A40D56-9F14-4BB7-99CB-75EEA15DDFD4}" presName="negativeSpace" presStyleCnt="0"/>
      <dgm:spPr/>
    </dgm:pt>
    <dgm:pt modelId="{EB9B0CE9-10C2-40C5-8CDA-62F5E3E81656}" type="pres">
      <dgm:prSet presAssocID="{37A40D56-9F14-4BB7-99CB-75EEA15DDFD4}" presName="childText" presStyleLbl="conFgAcc1" presStyleIdx="2" presStyleCnt="5">
        <dgm:presLayoutVars>
          <dgm:bulletEnabled val="1"/>
        </dgm:presLayoutVars>
      </dgm:prSet>
      <dgm:spPr/>
    </dgm:pt>
    <dgm:pt modelId="{6A7543D9-BBDF-480A-B435-758714B85004}" type="pres">
      <dgm:prSet presAssocID="{47E2939E-D88C-4CAE-A37E-5B00BD3F10DF}" presName="spaceBetweenRectangles" presStyleCnt="0"/>
      <dgm:spPr/>
    </dgm:pt>
    <dgm:pt modelId="{FA855A89-FAD8-4856-820A-8123E95CB094}" type="pres">
      <dgm:prSet presAssocID="{46A9D1F7-01FA-4417-AC18-ABD67FAD74C6}" presName="parentLin" presStyleCnt="0"/>
      <dgm:spPr/>
    </dgm:pt>
    <dgm:pt modelId="{6F4C4A5F-9BF9-4541-899D-7CA707E7C58E}" type="pres">
      <dgm:prSet presAssocID="{46A9D1F7-01FA-4417-AC18-ABD67FAD74C6}" presName="parentLeftMargin" presStyleLbl="node1" presStyleIdx="2" presStyleCnt="5"/>
      <dgm:spPr/>
    </dgm:pt>
    <dgm:pt modelId="{2AA7089D-5F70-43E4-8489-9924C4B9025D}" type="pres">
      <dgm:prSet presAssocID="{46A9D1F7-01FA-4417-AC18-ABD67FAD74C6}" presName="parentText" presStyleLbl="node1" presStyleIdx="3" presStyleCnt="5">
        <dgm:presLayoutVars>
          <dgm:chMax val="0"/>
          <dgm:bulletEnabled val="1"/>
        </dgm:presLayoutVars>
      </dgm:prSet>
      <dgm:spPr/>
    </dgm:pt>
    <dgm:pt modelId="{049B8867-5413-4E5F-A828-E7DB8D31AA65}" type="pres">
      <dgm:prSet presAssocID="{46A9D1F7-01FA-4417-AC18-ABD67FAD74C6}" presName="negativeSpace" presStyleCnt="0"/>
      <dgm:spPr/>
    </dgm:pt>
    <dgm:pt modelId="{03C5CD03-37F8-4CD2-851E-A7E4F5BB1A86}" type="pres">
      <dgm:prSet presAssocID="{46A9D1F7-01FA-4417-AC18-ABD67FAD74C6}" presName="childText" presStyleLbl="conFgAcc1" presStyleIdx="3" presStyleCnt="5">
        <dgm:presLayoutVars>
          <dgm:bulletEnabled val="1"/>
        </dgm:presLayoutVars>
      </dgm:prSet>
      <dgm:spPr/>
    </dgm:pt>
    <dgm:pt modelId="{5B17FF2F-EAA9-4264-BAD0-220389A0FD7A}" type="pres">
      <dgm:prSet presAssocID="{3EC9A5C1-D700-4CF8-A04A-A33C039DF3FC}" presName="spaceBetweenRectangles" presStyleCnt="0"/>
      <dgm:spPr/>
    </dgm:pt>
    <dgm:pt modelId="{589A5EF5-6D78-478B-8AC6-EB21B7CC4099}" type="pres">
      <dgm:prSet presAssocID="{F5FAD4BA-CD22-4E1A-BB70-E57AF3CEE198}" presName="parentLin" presStyleCnt="0"/>
      <dgm:spPr/>
    </dgm:pt>
    <dgm:pt modelId="{1FCF70D2-372E-4683-89E4-5B4601678A4C}" type="pres">
      <dgm:prSet presAssocID="{F5FAD4BA-CD22-4E1A-BB70-E57AF3CEE198}" presName="parentLeftMargin" presStyleLbl="node1" presStyleIdx="3" presStyleCnt="5"/>
      <dgm:spPr/>
    </dgm:pt>
    <dgm:pt modelId="{0278DF09-A0B6-4CD2-8246-5E18F984ABAC}" type="pres">
      <dgm:prSet presAssocID="{F5FAD4BA-CD22-4E1A-BB70-E57AF3CEE198}" presName="parentText" presStyleLbl="node1" presStyleIdx="4" presStyleCnt="5">
        <dgm:presLayoutVars>
          <dgm:chMax val="0"/>
          <dgm:bulletEnabled val="1"/>
        </dgm:presLayoutVars>
      </dgm:prSet>
      <dgm:spPr/>
    </dgm:pt>
    <dgm:pt modelId="{9AB76811-61C3-4C0E-8FC4-8E68BCBBE10C}" type="pres">
      <dgm:prSet presAssocID="{F5FAD4BA-CD22-4E1A-BB70-E57AF3CEE198}" presName="negativeSpace" presStyleCnt="0"/>
      <dgm:spPr/>
    </dgm:pt>
    <dgm:pt modelId="{4D30B34E-293C-4B97-B8E7-B4B08936B567}" type="pres">
      <dgm:prSet presAssocID="{F5FAD4BA-CD22-4E1A-BB70-E57AF3CEE198}" presName="childText" presStyleLbl="conFgAcc1" presStyleIdx="4" presStyleCnt="5">
        <dgm:presLayoutVars>
          <dgm:bulletEnabled val="1"/>
        </dgm:presLayoutVars>
      </dgm:prSet>
      <dgm:spPr/>
    </dgm:pt>
  </dgm:ptLst>
  <dgm:cxnLst>
    <dgm:cxn modelId="{7F4B9C01-CFBD-4996-87DD-077F8909D8DE}" srcId="{B9AF4DC4-6B5B-4B9E-A57D-BEB7588CAA5A}" destId="{25600CB6-2B9E-47A9-AC31-EB050872A596}" srcOrd="0" destOrd="0" parTransId="{C9DBE6F4-B437-4D09-BE55-55232D1622CD}" sibTransId="{9B9D44D7-6C68-4E48-A365-A677CA661781}"/>
    <dgm:cxn modelId="{B9E1C408-6184-48F3-BDE9-B03ECD00ADDC}" type="presOf" srcId="{25600CB6-2B9E-47A9-AC31-EB050872A596}" destId="{1DF0BA19-2BCE-482B-8C88-7B275C71BA6E}" srcOrd="0" destOrd="0" presId="urn:microsoft.com/office/officeart/2005/8/layout/list1"/>
    <dgm:cxn modelId="{720C712F-1CD3-4ECE-9A56-8EBE610D28D6}" type="presOf" srcId="{3EF0678C-9598-4085-99E4-48C990F29E6D}" destId="{D7CF7249-D5D7-4285-8652-18D60378A9BC}" srcOrd="0" destOrd="0" presId="urn:microsoft.com/office/officeart/2005/8/layout/list1"/>
    <dgm:cxn modelId="{A3B09E36-462E-4E22-BA6A-B19DC2CC54FD}" type="presOf" srcId="{25600CB6-2B9E-47A9-AC31-EB050872A596}" destId="{EDEC1842-7121-43B4-95FE-28CBDE0A5706}" srcOrd="1" destOrd="0" presId="urn:microsoft.com/office/officeart/2005/8/layout/list1"/>
    <dgm:cxn modelId="{645F645C-622A-4FBE-92B5-53434AB41D52}" type="presOf" srcId="{3EF0678C-9598-4085-99E4-48C990F29E6D}" destId="{CF69791A-1317-408D-8623-4D3C07213F69}" srcOrd="1" destOrd="0" presId="urn:microsoft.com/office/officeart/2005/8/layout/list1"/>
    <dgm:cxn modelId="{6D22D864-4B1D-4EFA-8D26-02DC2F1E4DBE}" type="presOf" srcId="{F5FAD4BA-CD22-4E1A-BB70-E57AF3CEE198}" destId="{1FCF70D2-372E-4683-89E4-5B4601678A4C}" srcOrd="0" destOrd="0" presId="urn:microsoft.com/office/officeart/2005/8/layout/list1"/>
    <dgm:cxn modelId="{1B67A665-5DB2-459C-BAF1-59385AC2B175}" type="presOf" srcId="{37A40D56-9F14-4BB7-99CB-75EEA15DDFD4}" destId="{A2AB5805-A3FB-4268-B491-5D31A421C520}" srcOrd="1" destOrd="0" presId="urn:microsoft.com/office/officeart/2005/8/layout/list1"/>
    <dgm:cxn modelId="{EB94656F-BB21-4318-91D1-8593185E9AC1}" srcId="{B9AF4DC4-6B5B-4B9E-A57D-BEB7588CAA5A}" destId="{3EF0678C-9598-4085-99E4-48C990F29E6D}" srcOrd="1" destOrd="0" parTransId="{7D346A80-028E-4726-B74F-3C4E207EFEBC}" sibTransId="{7A490BCD-B263-4C8E-84D5-F2E692D7B9FD}"/>
    <dgm:cxn modelId="{F9671859-B057-4A58-ACD8-4F25C045333D}" srcId="{B9AF4DC4-6B5B-4B9E-A57D-BEB7588CAA5A}" destId="{F5FAD4BA-CD22-4E1A-BB70-E57AF3CEE198}" srcOrd="4" destOrd="0" parTransId="{D9155DE6-5D6C-4DB4-BEB2-8447BD64D21E}" sibTransId="{906B8F74-F18A-44C3-86B3-3F6EE987570D}"/>
    <dgm:cxn modelId="{05CD9EA3-4449-4CCC-885D-655662C8701A}" srcId="{B9AF4DC4-6B5B-4B9E-A57D-BEB7588CAA5A}" destId="{37A40D56-9F14-4BB7-99CB-75EEA15DDFD4}" srcOrd="2" destOrd="0" parTransId="{09712D37-4F01-4CF4-B7FF-DB3A0F3EE3A0}" sibTransId="{47E2939E-D88C-4CAE-A37E-5B00BD3F10DF}"/>
    <dgm:cxn modelId="{8FF845A6-90F6-4165-9EE0-F793FF8B496F}" srcId="{B9AF4DC4-6B5B-4B9E-A57D-BEB7588CAA5A}" destId="{46A9D1F7-01FA-4417-AC18-ABD67FAD74C6}" srcOrd="3" destOrd="0" parTransId="{D9FBEAF2-6BBA-4C89-821C-5A0E1470BC49}" sibTransId="{3EC9A5C1-D700-4CF8-A04A-A33C039DF3FC}"/>
    <dgm:cxn modelId="{FAB5EEB4-4E95-486D-B625-5C438719E0FE}" type="presOf" srcId="{37A40D56-9F14-4BB7-99CB-75EEA15DDFD4}" destId="{9748A5FA-CF2A-4742-BD3C-822BD006DD3A}" srcOrd="0" destOrd="0" presId="urn:microsoft.com/office/officeart/2005/8/layout/list1"/>
    <dgm:cxn modelId="{5DA192E6-2137-4A49-918A-44727C36731B}" type="presOf" srcId="{F5FAD4BA-CD22-4E1A-BB70-E57AF3CEE198}" destId="{0278DF09-A0B6-4CD2-8246-5E18F984ABAC}" srcOrd="1" destOrd="0" presId="urn:microsoft.com/office/officeart/2005/8/layout/list1"/>
    <dgm:cxn modelId="{7EC35AEC-091C-482B-BC00-57DFB216AB00}" type="presOf" srcId="{46A9D1F7-01FA-4417-AC18-ABD67FAD74C6}" destId="{2AA7089D-5F70-43E4-8489-9924C4B9025D}" srcOrd="1" destOrd="0" presId="urn:microsoft.com/office/officeart/2005/8/layout/list1"/>
    <dgm:cxn modelId="{6C9E3DEE-8ED2-4FBA-A5E8-891D2FBE874E}" type="presOf" srcId="{46A9D1F7-01FA-4417-AC18-ABD67FAD74C6}" destId="{6F4C4A5F-9BF9-4541-899D-7CA707E7C58E}" srcOrd="0" destOrd="0" presId="urn:microsoft.com/office/officeart/2005/8/layout/list1"/>
    <dgm:cxn modelId="{CFAC4CFE-A185-4305-AA4C-F33F7801FD92}" type="presOf" srcId="{B9AF4DC4-6B5B-4B9E-A57D-BEB7588CAA5A}" destId="{62D2E71F-D1BB-4763-99F6-6640297C5AF0}" srcOrd="0" destOrd="0" presId="urn:microsoft.com/office/officeart/2005/8/layout/list1"/>
    <dgm:cxn modelId="{A683C091-A307-4444-9672-ECA73E7014FF}" type="presParOf" srcId="{62D2E71F-D1BB-4763-99F6-6640297C5AF0}" destId="{A144B95D-5A62-4201-8A12-47C7050B01FF}" srcOrd="0" destOrd="0" presId="urn:microsoft.com/office/officeart/2005/8/layout/list1"/>
    <dgm:cxn modelId="{D638B311-3853-45C3-A5AF-8C0789C8BC6D}" type="presParOf" srcId="{A144B95D-5A62-4201-8A12-47C7050B01FF}" destId="{1DF0BA19-2BCE-482B-8C88-7B275C71BA6E}" srcOrd="0" destOrd="0" presId="urn:microsoft.com/office/officeart/2005/8/layout/list1"/>
    <dgm:cxn modelId="{EE0B7D0E-53DC-4235-9265-D14E72A6C536}" type="presParOf" srcId="{A144B95D-5A62-4201-8A12-47C7050B01FF}" destId="{EDEC1842-7121-43B4-95FE-28CBDE0A5706}" srcOrd="1" destOrd="0" presId="urn:microsoft.com/office/officeart/2005/8/layout/list1"/>
    <dgm:cxn modelId="{C269D5FC-D1AF-42E4-8030-64CED6A3DFA7}" type="presParOf" srcId="{62D2E71F-D1BB-4763-99F6-6640297C5AF0}" destId="{B56628C9-7BF0-405D-A510-4C4E5BE5EA24}" srcOrd="1" destOrd="0" presId="urn:microsoft.com/office/officeart/2005/8/layout/list1"/>
    <dgm:cxn modelId="{839F67A0-47A1-4635-A8EF-FBA3C89E0B12}" type="presParOf" srcId="{62D2E71F-D1BB-4763-99F6-6640297C5AF0}" destId="{DAA4AB33-B8BC-40FF-AD29-A10AF2508655}" srcOrd="2" destOrd="0" presId="urn:microsoft.com/office/officeart/2005/8/layout/list1"/>
    <dgm:cxn modelId="{C695A725-B9CC-42D0-AEDD-3594069254FD}" type="presParOf" srcId="{62D2E71F-D1BB-4763-99F6-6640297C5AF0}" destId="{6FF54624-9EA4-43D2-A0E6-4FEAE8A3B0BA}" srcOrd="3" destOrd="0" presId="urn:microsoft.com/office/officeart/2005/8/layout/list1"/>
    <dgm:cxn modelId="{F7A87020-3A67-44D5-A6E7-B4FFE44CE189}" type="presParOf" srcId="{62D2E71F-D1BB-4763-99F6-6640297C5AF0}" destId="{0AC68079-1EF8-4CEC-BA28-0608B5D6EF14}" srcOrd="4" destOrd="0" presId="urn:microsoft.com/office/officeart/2005/8/layout/list1"/>
    <dgm:cxn modelId="{5A786DFC-E423-4064-821A-6CAE798CF244}" type="presParOf" srcId="{0AC68079-1EF8-4CEC-BA28-0608B5D6EF14}" destId="{D7CF7249-D5D7-4285-8652-18D60378A9BC}" srcOrd="0" destOrd="0" presId="urn:microsoft.com/office/officeart/2005/8/layout/list1"/>
    <dgm:cxn modelId="{6DBE5806-2635-436E-8761-8328CF4812B2}" type="presParOf" srcId="{0AC68079-1EF8-4CEC-BA28-0608B5D6EF14}" destId="{CF69791A-1317-408D-8623-4D3C07213F69}" srcOrd="1" destOrd="0" presId="urn:microsoft.com/office/officeart/2005/8/layout/list1"/>
    <dgm:cxn modelId="{5EB7F55A-0947-47B7-8517-C20B5FD395B8}" type="presParOf" srcId="{62D2E71F-D1BB-4763-99F6-6640297C5AF0}" destId="{34E9D64C-867B-4DDC-802B-9D031FF11CDE}" srcOrd="5" destOrd="0" presId="urn:microsoft.com/office/officeart/2005/8/layout/list1"/>
    <dgm:cxn modelId="{6D466676-DE8C-40D5-A216-ED7C92DC8FE1}" type="presParOf" srcId="{62D2E71F-D1BB-4763-99F6-6640297C5AF0}" destId="{0C0D91F5-9146-4F19-AD4A-96076ED60A7C}" srcOrd="6" destOrd="0" presId="urn:microsoft.com/office/officeart/2005/8/layout/list1"/>
    <dgm:cxn modelId="{BA9FF05B-A173-4477-AEAD-676DA1881C2F}" type="presParOf" srcId="{62D2E71F-D1BB-4763-99F6-6640297C5AF0}" destId="{6E213056-D778-4BEF-8914-752DCE59B3B9}" srcOrd="7" destOrd="0" presId="urn:microsoft.com/office/officeart/2005/8/layout/list1"/>
    <dgm:cxn modelId="{50053EFA-6B69-40F3-A492-98F78FB696C7}" type="presParOf" srcId="{62D2E71F-D1BB-4763-99F6-6640297C5AF0}" destId="{7F7D9207-EE3F-463D-9E41-597366AB0E82}" srcOrd="8" destOrd="0" presId="urn:microsoft.com/office/officeart/2005/8/layout/list1"/>
    <dgm:cxn modelId="{F2D9458A-3285-463D-9072-C7C77AD54D65}" type="presParOf" srcId="{7F7D9207-EE3F-463D-9E41-597366AB0E82}" destId="{9748A5FA-CF2A-4742-BD3C-822BD006DD3A}" srcOrd="0" destOrd="0" presId="urn:microsoft.com/office/officeart/2005/8/layout/list1"/>
    <dgm:cxn modelId="{E145D05B-7094-4D93-B4DD-42F3A0F9614F}" type="presParOf" srcId="{7F7D9207-EE3F-463D-9E41-597366AB0E82}" destId="{A2AB5805-A3FB-4268-B491-5D31A421C520}" srcOrd="1" destOrd="0" presId="urn:microsoft.com/office/officeart/2005/8/layout/list1"/>
    <dgm:cxn modelId="{96E22508-EFD6-4A08-AEF6-679C28E08960}" type="presParOf" srcId="{62D2E71F-D1BB-4763-99F6-6640297C5AF0}" destId="{701BDB3D-0949-40BE-BA89-B733E4EB8EB8}" srcOrd="9" destOrd="0" presId="urn:microsoft.com/office/officeart/2005/8/layout/list1"/>
    <dgm:cxn modelId="{4CF350DE-AAB1-4D5D-A825-720EA62E94E1}" type="presParOf" srcId="{62D2E71F-D1BB-4763-99F6-6640297C5AF0}" destId="{EB9B0CE9-10C2-40C5-8CDA-62F5E3E81656}" srcOrd="10" destOrd="0" presId="urn:microsoft.com/office/officeart/2005/8/layout/list1"/>
    <dgm:cxn modelId="{C42CF039-0EDF-4A3E-B12A-16761A6912AC}" type="presParOf" srcId="{62D2E71F-D1BB-4763-99F6-6640297C5AF0}" destId="{6A7543D9-BBDF-480A-B435-758714B85004}" srcOrd="11" destOrd="0" presId="urn:microsoft.com/office/officeart/2005/8/layout/list1"/>
    <dgm:cxn modelId="{85CA2B8F-AD2E-4593-8C4E-5B3BCBAACF85}" type="presParOf" srcId="{62D2E71F-D1BB-4763-99F6-6640297C5AF0}" destId="{FA855A89-FAD8-4856-820A-8123E95CB094}" srcOrd="12" destOrd="0" presId="urn:microsoft.com/office/officeart/2005/8/layout/list1"/>
    <dgm:cxn modelId="{E41B11D3-0526-44ED-928E-5CAC4EFD14F4}" type="presParOf" srcId="{FA855A89-FAD8-4856-820A-8123E95CB094}" destId="{6F4C4A5F-9BF9-4541-899D-7CA707E7C58E}" srcOrd="0" destOrd="0" presId="urn:microsoft.com/office/officeart/2005/8/layout/list1"/>
    <dgm:cxn modelId="{C9718355-1834-4600-AAFA-7FD83E00054F}" type="presParOf" srcId="{FA855A89-FAD8-4856-820A-8123E95CB094}" destId="{2AA7089D-5F70-43E4-8489-9924C4B9025D}" srcOrd="1" destOrd="0" presId="urn:microsoft.com/office/officeart/2005/8/layout/list1"/>
    <dgm:cxn modelId="{5841079A-BB4A-438B-BD60-100DD559F531}" type="presParOf" srcId="{62D2E71F-D1BB-4763-99F6-6640297C5AF0}" destId="{049B8867-5413-4E5F-A828-E7DB8D31AA65}" srcOrd="13" destOrd="0" presId="urn:microsoft.com/office/officeart/2005/8/layout/list1"/>
    <dgm:cxn modelId="{9C59FF27-2C0D-4A62-B701-DFD43FB992EE}" type="presParOf" srcId="{62D2E71F-D1BB-4763-99F6-6640297C5AF0}" destId="{03C5CD03-37F8-4CD2-851E-A7E4F5BB1A86}" srcOrd="14" destOrd="0" presId="urn:microsoft.com/office/officeart/2005/8/layout/list1"/>
    <dgm:cxn modelId="{4D5E045D-7FE3-4C5F-ABF5-07A286F09900}" type="presParOf" srcId="{62D2E71F-D1BB-4763-99F6-6640297C5AF0}" destId="{5B17FF2F-EAA9-4264-BAD0-220389A0FD7A}" srcOrd="15" destOrd="0" presId="urn:microsoft.com/office/officeart/2005/8/layout/list1"/>
    <dgm:cxn modelId="{F1D6E4E6-55A6-4CF1-9A18-0EBF296D8543}" type="presParOf" srcId="{62D2E71F-D1BB-4763-99F6-6640297C5AF0}" destId="{589A5EF5-6D78-478B-8AC6-EB21B7CC4099}" srcOrd="16" destOrd="0" presId="urn:microsoft.com/office/officeart/2005/8/layout/list1"/>
    <dgm:cxn modelId="{B76F6944-8806-43E5-AD3D-2C25EFD4498E}" type="presParOf" srcId="{589A5EF5-6D78-478B-8AC6-EB21B7CC4099}" destId="{1FCF70D2-372E-4683-89E4-5B4601678A4C}" srcOrd="0" destOrd="0" presId="urn:microsoft.com/office/officeart/2005/8/layout/list1"/>
    <dgm:cxn modelId="{CF4B450C-B2D5-482F-948D-80E9068FF393}" type="presParOf" srcId="{589A5EF5-6D78-478B-8AC6-EB21B7CC4099}" destId="{0278DF09-A0B6-4CD2-8246-5E18F984ABAC}" srcOrd="1" destOrd="0" presId="urn:microsoft.com/office/officeart/2005/8/layout/list1"/>
    <dgm:cxn modelId="{EA25AAC7-D4E6-4641-BCEA-9968731F2F39}" type="presParOf" srcId="{62D2E71F-D1BB-4763-99F6-6640297C5AF0}" destId="{9AB76811-61C3-4C0E-8FC4-8E68BCBBE10C}" srcOrd="17" destOrd="0" presId="urn:microsoft.com/office/officeart/2005/8/layout/list1"/>
    <dgm:cxn modelId="{7E98FD2D-BD8E-4FE4-96FF-D4650B1E207D}" type="presParOf" srcId="{62D2E71F-D1BB-4763-99F6-6640297C5AF0}" destId="{4D30B34E-293C-4B97-B8E7-B4B08936B56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DB1737-6DEC-41EF-ACD7-C255B36F8F8A}"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713D829B-7729-4BCE-B31C-A39B072B6BB3}">
      <dgm:prSet custT="1"/>
      <dgm:spPr/>
      <dgm:t>
        <a:bodyPr/>
        <a:lstStyle/>
        <a:p>
          <a:pPr algn="ctr"/>
          <a:r>
            <a:rPr lang="en-US" sz="1400" b="1" dirty="0">
              <a:solidFill>
                <a:schemeClr val="bg1"/>
              </a:solidFill>
              <a:latin typeface="Arial" panose="020B0604020202020204" pitchFamily="34" charset="0"/>
              <a:cs typeface="Arial" panose="020B0604020202020204" pitchFamily="34" charset="0"/>
            </a:rPr>
            <a:t>Johns Hopkins Nursing EBP Model</a:t>
          </a:r>
        </a:p>
        <a:p>
          <a:pPr algn="ctr"/>
          <a:r>
            <a:rPr lang="en-US" sz="1200" dirty="0">
              <a:solidFill>
                <a:schemeClr val="bg1"/>
              </a:solidFill>
              <a:latin typeface="Arial" panose="020B0604020202020204" pitchFamily="34" charset="0"/>
              <a:cs typeface="Arial" panose="020B0604020202020204" pitchFamily="34" charset="0"/>
            </a:rPr>
            <a:t>(Dearholt &amp; Deng, 2012</a:t>
          </a:r>
          <a:r>
            <a:rPr lang="en-US" sz="1200" dirty="0">
              <a:solidFill>
                <a:srgbClr val="FFFF00"/>
              </a:solidFill>
              <a:latin typeface="Arial" panose="020B0604020202020204" pitchFamily="34" charset="0"/>
              <a:cs typeface="Arial" panose="020B0604020202020204" pitchFamily="34" charset="0"/>
            </a:rPr>
            <a:t>)</a:t>
          </a:r>
        </a:p>
      </dgm:t>
    </dgm:pt>
    <dgm:pt modelId="{0632BEDD-F8EC-405A-8861-988E961CE26E}" type="parTrans" cxnId="{66313733-4CF4-4194-99C6-A6377585CDA0}">
      <dgm:prSet/>
      <dgm:spPr/>
      <dgm:t>
        <a:bodyPr/>
        <a:lstStyle/>
        <a:p>
          <a:pPr algn="ctr"/>
          <a:endParaRPr lang="en-US"/>
        </a:p>
      </dgm:t>
    </dgm:pt>
    <dgm:pt modelId="{B88969BB-4811-4146-A719-1B94847497E8}" type="sibTrans" cxnId="{66313733-4CF4-4194-99C6-A6377585CDA0}">
      <dgm:prSet/>
      <dgm:spPr/>
      <dgm:t>
        <a:bodyPr/>
        <a:lstStyle/>
        <a:p>
          <a:pPr algn="ctr"/>
          <a:endParaRPr lang="en-US"/>
        </a:p>
      </dgm:t>
    </dgm:pt>
    <dgm:pt modelId="{815BD43F-8627-42D9-B69D-761578AA1D37}">
      <dgm:prSet custT="1"/>
      <dgm:spPr/>
      <dgm:t>
        <a:bodyPr/>
        <a:lstStyle/>
        <a:p>
          <a:pPr algn="ctr"/>
          <a:r>
            <a:rPr lang="en-US" sz="1800" b="1" dirty="0"/>
            <a:t>ARCC-E Model</a:t>
          </a:r>
        </a:p>
        <a:p>
          <a:pPr algn="ctr"/>
          <a:r>
            <a:rPr lang="en-US" sz="1100" dirty="0"/>
            <a:t>(Melnyk &amp; Fineout-Overholt, 2019)</a:t>
          </a:r>
        </a:p>
      </dgm:t>
    </dgm:pt>
    <dgm:pt modelId="{41B5A0FA-25F5-4699-B468-C69AD3728AA9}" type="parTrans" cxnId="{90FD1182-BC71-4D98-96CF-01D11E9C8CE8}">
      <dgm:prSet/>
      <dgm:spPr/>
      <dgm:t>
        <a:bodyPr/>
        <a:lstStyle/>
        <a:p>
          <a:pPr algn="ctr"/>
          <a:endParaRPr lang="en-US"/>
        </a:p>
      </dgm:t>
    </dgm:pt>
    <dgm:pt modelId="{C2D67F01-9911-4547-B85D-839B22D0A2E9}" type="sibTrans" cxnId="{90FD1182-BC71-4D98-96CF-01D11E9C8CE8}">
      <dgm:prSet/>
      <dgm:spPr/>
      <dgm:t>
        <a:bodyPr/>
        <a:lstStyle/>
        <a:p>
          <a:pPr algn="ctr"/>
          <a:endParaRPr lang="en-US"/>
        </a:p>
      </dgm:t>
    </dgm:pt>
    <dgm:pt modelId="{7800DD6F-129A-4AFA-8965-3648B53FCF27}">
      <dgm:prSet custT="1"/>
      <dgm:spPr/>
      <dgm:t>
        <a:bodyPr/>
        <a:lstStyle/>
        <a:p>
          <a:pPr algn="ctr"/>
          <a:r>
            <a:rPr lang="en-US" sz="1800" b="1" dirty="0"/>
            <a:t>ACE Star of Model</a:t>
          </a:r>
        </a:p>
        <a:p>
          <a:pPr algn="ctr"/>
          <a:r>
            <a:rPr lang="en-US" sz="1200" dirty="0"/>
            <a:t>Transformation</a:t>
          </a:r>
        </a:p>
        <a:p>
          <a:pPr algn="ctr"/>
          <a:r>
            <a:rPr lang="en-US" sz="1100" dirty="0"/>
            <a:t>(Stevens, 2012)</a:t>
          </a:r>
        </a:p>
      </dgm:t>
    </dgm:pt>
    <dgm:pt modelId="{98633248-DFD2-43DD-9263-F2CA72CC1303}" type="parTrans" cxnId="{B6BBF79D-1394-4DF6-96D6-AD0FFAE73E7C}">
      <dgm:prSet/>
      <dgm:spPr/>
      <dgm:t>
        <a:bodyPr/>
        <a:lstStyle/>
        <a:p>
          <a:pPr algn="ctr"/>
          <a:endParaRPr lang="en-US"/>
        </a:p>
      </dgm:t>
    </dgm:pt>
    <dgm:pt modelId="{6DC9E05D-F948-4645-9A09-77C1DC4DCE14}" type="sibTrans" cxnId="{B6BBF79D-1394-4DF6-96D6-AD0FFAE73E7C}">
      <dgm:prSet/>
      <dgm:spPr/>
      <dgm:t>
        <a:bodyPr/>
        <a:lstStyle/>
        <a:p>
          <a:pPr algn="ctr"/>
          <a:endParaRPr lang="en-US"/>
        </a:p>
      </dgm:t>
    </dgm:pt>
    <dgm:pt modelId="{39DCE32E-0D65-4D21-B7AB-7818D5CFACDB}">
      <dgm:prSet custT="1"/>
      <dgm:spPr/>
      <dgm:t>
        <a:bodyPr/>
        <a:lstStyle/>
        <a:p>
          <a:pPr algn="ctr"/>
          <a:r>
            <a:rPr lang="en-US" sz="1800" b="1" dirty="0">
              <a:latin typeface="Arial" panose="020B0604020202020204" pitchFamily="34" charset="0"/>
              <a:cs typeface="Arial" panose="020B0604020202020204" pitchFamily="34" charset="0"/>
            </a:rPr>
            <a:t>Stetler’s Model</a:t>
          </a:r>
        </a:p>
        <a:p>
          <a:pPr algn="ctr"/>
          <a:r>
            <a:rPr lang="en-US" sz="1100" dirty="0"/>
            <a:t>(Stetler, 2010)</a:t>
          </a:r>
        </a:p>
      </dgm:t>
    </dgm:pt>
    <dgm:pt modelId="{911F0C9B-2C9D-405B-9DAE-4EDACE4CD593}" type="parTrans" cxnId="{CAAF227D-5106-4933-9B85-8F40E72473C5}">
      <dgm:prSet/>
      <dgm:spPr/>
      <dgm:t>
        <a:bodyPr/>
        <a:lstStyle/>
        <a:p>
          <a:pPr algn="ctr"/>
          <a:endParaRPr lang="en-US"/>
        </a:p>
      </dgm:t>
    </dgm:pt>
    <dgm:pt modelId="{5E90F208-21F3-4F63-85FE-D4FB4330735D}" type="sibTrans" cxnId="{CAAF227D-5106-4933-9B85-8F40E72473C5}">
      <dgm:prSet/>
      <dgm:spPr/>
      <dgm:t>
        <a:bodyPr/>
        <a:lstStyle/>
        <a:p>
          <a:pPr algn="ctr"/>
          <a:endParaRPr lang="en-US"/>
        </a:p>
      </dgm:t>
    </dgm:pt>
    <dgm:pt modelId="{55D5305D-9150-4A66-9734-2EC87927781F}">
      <dgm:prSet custT="1"/>
      <dgm:spPr/>
      <dgm:t>
        <a:bodyPr/>
        <a:lstStyle/>
        <a:p>
          <a:pPr algn="ctr"/>
          <a:r>
            <a:rPr lang="en-US" sz="1400" b="1" dirty="0">
              <a:latin typeface="Arial" panose="020B0604020202020204" pitchFamily="34" charset="0"/>
              <a:cs typeface="Arial" panose="020B0604020202020204" pitchFamily="34" charset="0"/>
            </a:rPr>
            <a:t>Diffusion of Innovations</a:t>
          </a:r>
        </a:p>
        <a:p>
          <a:pPr algn="ctr"/>
          <a:r>
            <a:rPr lang="en-US" sz="1400" b="1" dirty="0">
              <a:latin typeface="Arial" panose="020B0604020202020204" pitchFamily="34" charset="0"/>
              <a:cs typeface="Arial" panose="020B0604020202020204" pitchFamily="34" charset="0"/>
            </a:rPr>
            <a:t>Model</a:t>
          </a:r>
        </a:p>
        <a:p>
          <a:pPr algn="ctr"/>
          <a:r>
            <a:rPr lang="en-US" sz="1100" dirty="0"/>
            <a:t>(Rogers, 1995)</a:t>
          </a:r>
        </a:p>
      </dgm:t>
    </dgm:pt>
    <dgm:pt modelId="{29534410-64CA-4389-8FD2-683B3EDA6C25}" type="parTrans" cxnId="{E2DA02A4-32FF-40C3-9CAC-F88B0A0F831A}">
      <dgm:prSet/>
      <dgm:spPr/>
      <dgm:t>
        <a:bodyPr/>
        <a:lstStyle/>
        <a:p>
          <a:pPr algn="ctr"/>
          <a:endParaRPr lang="en-US"/>
        </a:p>
      </dgm:t>
    </dgm:pt>
    <dgm:pt modelId="{F3251B85-C384-4C63-9388-F99CE2DAF305}" type="sibTrans" cxnId="{E2DA02A4-32FF-40C3-9CAC-F88B0A0F831A}">
      <dgm:prSet/>
      <dgm:spPr/>
      <dgm:t>
        <a:bodyPr/>
        <a:lstStyle/>
        <a:p>
          <a:pPr algn="ctr"/>
          <a:endParaRPr lang="en-US"/>
        </a:p>
      </dgm:t>
    </dgm:pt>
    <dgm:pt modelId="{1DD7DA47-A178-48FF-B33A-C93BEACFADE6}">
      <dgm:prSet custT="1"/>
      <dgm:spPr/>
      <dgm:t>
        <a:bodyPr/>
        <a:lstStyle/>
        <a:p>
          <a:pPr algn="ctr"/>
          <a:r>
            <a:rPr lang="en-US" sz="1800" b="1" dirty="0">
              <a:latin typeface="Arial" panose="020B0604020202020204" pitchFamily="34" charset="0"/>
              <a:cs typeface="Arial" panose="020B0604020202020204" pitchFamily="34" charset="0"/>
            </a:rPr>
            <a:t>PARISHS Model</a:t>
          </a:r>
        </a:p>
        <a:p>
          <a:pPr algn="ctr"/>
          <a:r>
            <a:rPr lang="en-US" sz="900" dirty="0"/>
            <a:t>(Harvey &amp; Kitson, 2016, Rycroft Malone et al., 2013)</a:t>
          </a:r>
        </a:p>
        <a:p>
          <a:pPr algn="ctr"/>
          <a:endParaRPr lang="en-US" sz="900" dirty="0">
            <a:solidFill>
              <a:schemeClr val="accent4"/>
            </a:solidFill>
          </a:endParaRPr>
        </a:p>
      </dgm:t>
    </dgm:pt>
    <dgm:pt modelId="{3C3B190F-3DA0-48BD-A62B-FDE6FBF0EB30}" type="parTrans" cxnId="{5817CD4D-09DC-46A0-9304-B0E30EDB641E}">
      <dgm:prSet/>
      <dgm:spPr/>
      <dgm:t>
        <a:bodyPr/>
        <a:lstStyle/>
        <a:p>
          <a:pPr algn="ctr"/>
          <a:endParaRPr lang="en-US"/>
        </a:p>
      </dgm:t>
    </dgm:pt>
    <dgm:pt modelId="{39B0BC8A-B95D-44C2-8D75-F892C1931AE4}" type="sibTrans" cxnId="{5817CD4D-09DC-46A0-9304-B0E30EDB641E}">
      <dgm:prSet/>
      <dgm:spPr/>
      <dgm:t>
        <a:bodyPr/>
        <a:lstStyle/>
        <a:p>
          <a:pPr algn="ctr"/>
          <a:endParaRPr lang="en-US"/>
        </a:p>
      </dgm:t>
    </dgm:pt>
    <dgm:pt modelId="{CBF9FE1B-0A56-4D10-9608-6213B024314F}">
      <dgm:prSet custT="1"/>
      <dgm:spPr/>
      <dgm:t>
        <a:bodyPr/>
        <a:lstStyle/>
        <a:p>
          <a:pPr algn="ctr"/>
          <a:endParaRPr lang="en-US" sz="1800" b="1" dirty="0">
            <a:solidFill>
              <a:schemeClr val="bg1"/>
            </a:solidFill>
            <a:latin typeface="Arial" panose="020B0604020202020204" pitchFamily="34" charset="0"/>
            <a:cs typeface="Arial" panose="020B0604020202020204" pitchFamily="34" charset="0"/>
          </a:endParaRPr>
        </a:p>
        <a:p>
          <a:pPr algn="ctr"/>
          <a:r>
            <a:rPr lang="en-US" sz="1800" b="1" dirty="0">
              <a:solidFill>
                <a:schemeClr val="bg1"/>
              </a:solidFill>
              <a:latin typeface="Arial" panose="020B0604020202020204" pitchFamily="34" charset="0"/>
              <a:cs typeface="Arial" panose="020B0604020202020204" pitchFamily="34" charset="0"/>
            </a:rPr>
            <a:t>Iowa Model</a:t>
          </a:r>
        </a:p>
        <a:p>
          <a:pPr algn="ctr"/>
          <a:r>
            <a:rPr lang="en-US" sz="1100" b="0" dirty="0">
              <a:solidFill>
                <a:schemeClr val="bg1"/>
              </a:solidFill>
              <a:latin typeface="Arial" panose="020B0604020202020204" pitchFamily="34" charset="0"/>
              <a:cs typeface="Arial" panose="020B0604020202020204" pitchFamily="34" charset="0"/>
            </a:rPr>
            <a:t> (Buckwalter et    al., 2017; Titler et al., 2001)</a:t>
          </a:r>
        </a:p>
      </dgm:t>
    </dgm:pt>
    <dgm:pt modelId="{600EA061-278B-4976-B79C-1B54D6552C28}" type="parTrans" cxnId="{07745F6F-4D98-49B4-8A03-D7A833D0E3ED}">
      <dgm:prSet/>
      <dgm:spPr/>
      <dgm:t>
        <a:bodyPr/>
        <a:lstStyle/>
        <a:p>
          <a:pPr algn="ctr"/>
          <a:endParaRPr lang="en-US"/>
        </a:p>
      </dgm:t>
    </dgm:pt>
    <dgm:pt modelId="{F1E69591-FEC4-4388-B703-4089095F895A}" type="sibTrans" cxnId="{07745F6F-4D98-49B4-8A03-D7A833D0E3ED}">
      <dgm:prSet/>
      <dgm:spPr/>
      <dgm:t>
        <a:bodyPr/>
        <a:lstStyle/>
        <a:p>
          <a:pPr algn="ctr"/>
          <a:endParaRPr lang="en-US"/>
        </a:p>
      </dgm:t>
    </dgm:pt>
    <dgm:pt modelId="{ABB56D7A-0189-423F-B064-8FFF79BC8346}" type="pres">
      <dgm:prSet presAssocID="{A7DB1737-6DEC-41EF-ACD7-C255B36F8F8A}" presName="compositeShape" presStyleCnt="0">
        <dgm:presLayoutVars>
          <dgm:chMax val="7"/>
          <dgm:dir/>
          <dgm:resizeHandles val="exact"/>
        </dgm:presLayoutVars>
      </dgm:prSet>
      <dgm:spPr/>
    </dgm:pt>
    <dgm:pt modelId="{29CBE5D4-5297-4714-BF87-A7BC3EE084B6}" type="pres">
      <dgm:prSet presAssocID="{A7DB1737-6DEC-41EF-ACD7-C255B36F8F8A}" presName="wedge1" presStyleLbl="node1" presStyleIdx="0" presStyleCnt="7"/>
      <dgm:spPr/>
    </dgm:pt>
    <dgm:pt modelId="{4271A76F-3768-4104-B460-6FC40E8AABE1}" type="pres">
      <dgm:prSet presAssocID="{A7DB1737-6DEC-41EF-ACD7-C255B36F8F8A}" presName="dummy1a" presStyleCnt="0"/>
      <dgm:spPr/>
    </dgm:pt>
    <dgm:pt modelId="{B08A94E0-F99B-4289-B51A-3DB554871244}" type="pres">
      <dgm:prSet presAssocID="{A7DB1737-6DEC-41EF-ACD7-C255B36F8F8A}" presName="dummy1b" presStyleCnt="0"/>
      <dgm:spPr/>
    </dgm:pt>
    <dgm:pt modelId="{704CF755-3CBC-4AFC-9998-85F61D7E18B6}" type="pres">
      <dgm:prSet presAssocID="{A7DB1737-6DEC-41EF-ACD7-C255B36F8F8A}" presName="wedge1Tx" presStyleLbl="node1" presStyleIdx="0" presStyleCnt="7">
        <dgm:presLayoutVars>
          <dgm:chMax val="0"/>
          <dgm:chPref val="0"/>
          <dgm:bulletEnabled val="1"/>
        </dgm:presLayoutVars>
      </dgm:prSet>
      <dgm:spPr/>
    </dgm:pt>
    <dgm:pt modelId="{0F58C462-5F4E-4BB1-8F61-1188C12D517D}" type="pres">
      <dgm:prSet presAssocID="{A7DB1737-6DEC-41EF-ACD7-C255B36F8F8A}" presName="wedge2" presStyleLbl="node1" presStyleIdx="1" presStyleCnt="7"/>
      <dgm:spPr/>
    </dgm:pt>
    <dgm:pt modelId="{6C5343B8-68BD-41BC-9A6B-01002B4CAF8F}" type="pres">
      <dgm:prSet presAssocID="{A7DB1737-6DEC-41EF-ACD7-C255B36F8F8A}" presName="dummy2a" presStyleCnt="0"/>
      <dgm:spPr/>
    </dgm:pt>
    <dgm:pt modelId="{ADEEF766-6C93-4884-B31A-6EE20D578594}" type="pres">
      <dgm:prSet presAssocID="{A7DB1737-6DEC-41EF-ACD7-C255B36F8F8A}" presName="dummy2b" presStyleCnt="0"/>
      <dgm:spPr/>
    </dgm:pt>
    <dgm:pt modelId="{4B478F2D-7BFD-4969-B6F0-CAA7106E5F5D}" type="pres">
      <dgm:prSet presAssocID="{A7DB1737-6DEC-41EF-ACD7-C255B36F8F8A}" presName="wedge2Tx" presStyleLbl="node1" presStyleIdx="1" presStyleCnt="7">
        <dgm:presLayoutVars>
          <dgm:chMax val="0"/>
          <dgm:chPref val="0"/>
          <dgm:bulletEnabled val="1"/>
        </dgm:presLayoutVars>
      </dgm:prSet>
      <dgm:spPr/>
    </dgm:pt>
    <dgm:pt modelId="{B3D972E8-0D01-4A5D-B6FB-128B7B888F58}" type="pres">
      <dgm:prSet presAssocID="{A7DB1737-6DEC-41EF-ACD7-C255B36F8F8A}" presName="wedge3" presStyleLbl="node1" presStyleIdx="2" presStyleCnt="7"/>
      <dgm:spPr/>
    </dgm:pt>
    <dgm:pt modelId="{6B3D41CE-1210-4561-A5C3-5D598C8566B6}" type="pres">
      <dgm:prSet presAssocID="{A7DB1737-6DEC-41EF-ACD7-C255B36F8F8A}" presName="dummy3a" presStyleCnt="0"/>
      <dgm:spPr/>
    </dgm:pt>
    <dgm:pt modelId="{5B0FF8F0-E8DE-4DAB-A307-02589AF9B5E1}" type="pres">
      <dgm:prSet presAssocID="{A7DB1737-6DEC-41EF-ACD7-C255B36F8F8A}" presName="dummy3b" presStyleCnt="0"/>
      <dgm:spPr/>
    </dgm:pt>
    <dgm:pt modelId="{377AE891-5202-42BA-9D49-B59AC7D71798}" type="pres">
      <dgm:prSet presAssocID="{A7DB1737-6DEC-41EF-ACD7-C255B36F8F8A}" presName="wedge3Tx" presStyleLbl="node1" presStyleIdx="2" presStyleCnt="7">
        <dgm:presLayoutVars>
          <dgm:chMax val="0"/>
          <dgm:chPref val="0"/>
          <dgm:bulletEnabled val="1"/>
        </dgm:presLayoutVars>
      </dgm:prSet>
      <dgm:spPr/>
    </dgm:pt>
    <dgm:pt modelId="{7F8B4B1D-5A9A-4ED2-9527-3EF82DB6A819}" type="pres">
      <dgm:prSet presAssocID="{A7DB1737-6DEC-41EF-ACD7-C255B36F8F8A}" presName="wedge4" presStyleLbl="node1" presStyleIdx="3" presStyleCnt="7"/>
      <dgm:spPr/>
    </dgm:pt>
    <dgm:pt modelId="{D51FD045-862C-42F7-9FE5-CF7C303B42DD}" type="pres">
      <dgm:prSet presAssocID="{A7DB1737-6DEC-41EF-ACD7-C255B36F8F8A}" presName="dummy4a" presStyleCnt="0"/>
      <dgm:spPr/>
    </dgm:pt>
    <dgm:pt modelId="{3E32A530-EB8C-449C-9622-10C8C9380A51}" type="pres">
      <dgm:prSet presAssocID="{A7DB1737-6DEC-41EF-ACD7-C255B36F8F8A}" presName="dummy4b" presStyleCnt="0"/>
      <dgm:spPr/>
    </dgm:pt>
    <dgm:pt modelId="{2D6B45A7-79CE-4DBC-ADDC-AB8D3029A9B7}" type="pres">
      <dgm:prSet presAssocID="{A7DB1737-6DEC-41EF-ACD7-C255B36F8F8A}" presName="wedge4Tx" presStyleLbl="node1" presStyleIdx="3" presStyleCnt="7">
        <dgm:presLayoutVars>
          <dgm:chMax val="0"/>
          <dgm:chPref val="0"/>
          <dgm:bulletEnabled val="1"/>
        </dgm:presLayoutVars>
      </dgm:prSet>
      <dgm:spPr/>
    </dgm:pt>
    <dgm:pt modelId="{F288EA8E-7ED0-4759-8B0B-F096CFB88DF1}" type="pres">
      <dgm:prSet presAssocID="{A7DB1737-6DEC-41EF-ACD7-C255B36F8F8A}" presName="wedge5" presStyleLbl="node1" presStyleIdx="4" presStyleCnt="7"/>
      <dgm:spPr/>
    </dgm:pt>
    <dgm:pt modelId="{35AAA354-7BC6-426E-8E25-57D59AC655EA}" type="pres">
      <dgm:prSet presAssocID="{A7DB1737-6DEC-41EF-ACD7-C255B36F8F8A}" presName="dummy5a" presStyleCnt="0"/>
      <dgm:spPr/>
    </dgm:pt>
    <dgm:pt modelId="{1921D477-8F87-49FE-A00B-740CF8267BB8}" type="pres">
      <dgm:prSet presAssocID="{A7DB1737-6DEC-41EF-ACD7-C255B36F8F8A}" presName="dummy5b" presStyleCnt="0"/>
      <dgm:spPr/>
    </dgm:pt>
    <dgm:pt modelId="{36585C1F-5606-4D6A-A98D-D305203CC695}" type="pres">
      <dgm:prSet presAssocID="{A7DB1737-6DEC-41EF-ACD7-C255B36F8F8A}" presName="wedge5Tx" presStyleLbl="node1" presStyleIdx="4" presStyleCnt="7">
        <dgm:presLayoutVars>
          <dgm:chMax val="0"/>
          <dgm:chPref val="0"/>
          <dgm:bulletEnabled val="1"/>
        </dgm:presLayoutVars>
      </dgm:prSet>
      <dgm:spPr/>
    </dgm:pt>
    <dgm:pt modelId="{DC8530A6-D68B-4CA9-B531-FA3A82799E6F}" type="pres">
      <dgm:prSet presAssocID="{A7DB1737-6DEC-41EF-ACD7-C255B36F8F8A}" presName="wedge6" presStyleLbl="node1" presStyleIdx="5" presStyleCnt="7"/>
      <dgm:spPr/>
    </dgm:pt>
    <dgm:pt modelId="{9FFD3321-B852-4191-ACDA-6FA5EC67B04D}" type="pres">
      <dgm:prSet presAssocID="{A7DB1737-6DEC-41EF-ACD7-C255B36F8F8A}" presName="dummy6a" presStyleCnt="0"/>
      <dgm:spPr/>
    </dgm:pt>
    <dgm:pt modelId="{70C034E2-89E4-4EC7-A3AD-7989914FE72D}" type="pres">
      <dgm:prSet presAssocID="{A7DB1737-6DEC-41EF-ACD7-C255B36F8F8A}" presName="dummy6b" presStyleCnt="0"/>
      <dgm:spPr/>
    </dgm:pt>
    <dgm:pt modelId="{E540E366-58DE-47AC-AA41-FAA184D3A728}" type="pres">
      <dgm:prSet presAssocID="{A7DB1737-6DEC-41EF-ACD7-C255B36F8F8A}" presName="wedge6Tx" presStyleLbl="node1" presStyleIdx="5" presStyleCnt="7">
        <dgm:presLayoutVars>
          <dgm:chMax val="0"/>
          <dgm:chPref val="0"/>
          <dgm:bulletEnabled val="1"/>
        </dgm:presLayoutVars>
      </dgm:prSet>
      <dgm:spPr/>
    </dgm:pt>
    <dgm:pt modelId="{D0040F4D-F079-4C60-BF20-32388F6C9C3C}" type="pres">
      <dgm:prSet presAssocID="{A7DB1737-6DEC-41EF-ACD7-C255B36F8F8A}" presName="wedge7" presStyleLbl="node1" presStyleIdx="6" presStyleCnt="7"/>
      <dgm:spPr/>
    </dgm:pt>
    <dgm:pt modelId="{29B3DAF8-65AE-4921-8B8F-5DED9A53E26D}" type="pres">
      <dgm:prSet presAssocID="{A7DB1737-6DEC-41EF-ACD7-C255B36F8F8A}" presName="dummy7a" presStyleCnt="0"/>
      <dgm:spPr/>
    </dgm:pt>
    <dgm:pt modelId="{CA2A1A14-E393-4E0A-A615-350A74CF6472}" type="pres">
      <dgm:prSet presAssocID="{A7DB1737-6DEC-41EF-ACD7-C255B36F8F8A}" presName="dummy7b" presStyleCnt="0"/>
      <dgm:spPr/>
    </dgm:pt>
    <dgm:pt modelId="{4451B740-8F88-4771-A519-0798E948A75B}" type="pres">
      <dgm:prSet presAssocID="{A7DB1737-6DEC-41EF-ACD7-C255B36F8F8A}" presName="wedge7Tx" presStyleLbl="node1" presStyleIdx="6" presStyleCnt="7">
        <dgm:presLayoutVars>
          <dgm:chMax val="0"/>
          <dgm:chPref val="0"/>
          <dgm:bulletEnabled val="1"/>
        </dgm:presLayoutVars>
      </dgm:prSet>
      <dgm:spPr/>
    </dgm:pt>
    <dgm:pt modelId="{115045A9-03EF-44E0-960A-FCCF5A1D7343}" type="pres">
      <dgm:prSet presAssocID="{B88969BB-4811-4146-A719-1B94847497E8}" presName="arrowWedge1" presStyleLbl="fgSibTrans2D1" presStyleIdx="0" presStyleCnt="7"/>
      <dgm:spPr/>
    </dgm:pt>
    <dgm:pt modelId="{2C220C94-908B-4DF3-A59B-4D69052A80C6}" type="pres">
      <dgm:prSet presAssocID="{C2D67F01-9911-4547-B85D-839B22D0A2E9}" presName="arrowWedge2" presStyleLbl="fgSibTrans2D1" presStyleIdx="1" presStyleCnt="7"/>
      <dgm:spPr/>
    </dgm:pt>
    <dgm:pt modelId="{8FC0D1EB-D2FC-4044-9968-CBE6315791FD}" type="pres">
      <dgm:prSet presAssocID="{6DC9E05D-F948-4645-9A09-77C1DC4DCE14}" presName="arrowWedge3" presStyleLbl="fgSibTrans2D1" presStyleIdx="2" presStyleCnt="7"/>
      <dgm:spPr/>
    </dgm:pt>
    <dgm:pt modelId="{2423A131-48BC-447E-B9F2-EFFB7D975FA5}" type="pres">
      <dgm:prSet presAssocID="{5E90F208-21F3-4F63-85FE-D4FB4330735D}" presName="arrowWedge4" presStyleLbl="fgSibTrans2D1" presStyleIdx="3" presStyleCnt="7"/>
      <dgm:spPr/>
    </dgm:pt>
    <dgm:pt modelId="{5EF168A9-7DEF-4012-8465-7D173CDD2E55}" type="pres">
      <dgm:prSet presAssocID="{F3251B85-C384-4C63-9388-F99CE2DAF305}" presName="arrowWedge5" presStyleLbl="fgSibTrans2D1" presStyleIdx="4" presStyleCnt="7"/>
      <dgm:spPr/>
    </dgm:pt>
    <dgm:pt modelId="{E2E2B4AD-FB5D-448A-AE9A-44E4E985400B}" type="pres">
      <dgm:prSet presAssocID="{39B0BC8A-B95D-44C2-8D75-F892C1931AE4}" presName="arrowWedge6" presStyleLbl="fgSibTrans2D1" presStyleIdx="5" presStyleCnt="7"/>
      <dgm:spPr/>
    </dgm:pt>
    <dgm:pt modelId="{A8783B54-AA73-498F-B21C-68316560F71B}" type="pres">
      <dgm:prSet presAssocID="{F1E69591-FEC4-4388-B703-4089095F895A}" presName="arrowWedge7" presStyleLbl="fgSibTrans2D1" presStyleIdx="6" presStyleCnt="7"/>
      <dgm:spPr/>
    </dgm:pt>
  </dgm:ptLst>
  <dgm:cxnLst>
    <dgm:cxn modelId="{5B12E217-8F34-413D-8D98-2581DC56BAC7}" type="presOf" srcId="{55D5305D-9150-4A66-9734-2EC87927781F}" destId="{36585C1F-5606-4D6A-A98D-D305203CC695}" srcOrd="1" destOrd="0" presId="urn:microsoft.com/office/officeart/2005/8/layout/cycle8"/>
    <dgm:cxn modelId="{72363721-53E2-4A6E-A3DF-908FB7A1DB5C}" type="presOf" srcId="{CBF9FE1B-0A56-4D10-9608-6213B024314F}" destId="{D0040F4D-F079-4C60-BF20-32388F6C9C3C}" srcOrd="0" destOrd="0" presId="urn:microsoft.com/office/officeart/2005/8/layout/cycle8"/>
    <dgm:cxn modelId="{13BBEF29-231B-4A3D-B781-B41DF9CD747E}" type="presOf" srcId="{713D829B-7729-4BCE-B31C-A39B072B6BB3}" destId="{29CBE5D4-5297-4714-BF87-A7BC3EE084B6}" srcOrd="0" destOrd="0" presId="urn:microsoft.com/office/officeart/2005/8/layout/cycle8"/>
    <dgm:cxn modelId="{4BC7472F-C686-40D3-9E37-02E15BD3EE51}" type="presOf" srcId="{7800DD6F-129A-4AFA-8965-3648B53FCF27}" destId="{B3D972E8-0D01-4A5D-B6FB-128B7B888F58}" srcOrd="0" destOrd="0" presId="urn:microsoft.com/office/officeart/2005/8/layout/cycle8"/>
    <dgm:cxn modelId="{66313733-4CF4-4194-99C6-A6377585CDA0}" srcId="{A7DB1737-6DEC-41EF-ACD7-C255B36F8F8A}" destId="{713D829B-7729-4BCE-B31C-A39B072B6BB3}" srcOrd="0" destOrd="0" parTransId="{0632BEDD-F8EC-405A-8861-988E961CE26E}" sibTransId="{B88969BB-4811-4146-A719-1B94847497E8}"/>
    <dgm:cxn modelId="{9E433268-6538-4589-9CEA-26DD1E0E7416}" type="presOf" srcId="{815BD43F-8627-42D9-B69D-761578AA1D37}" destId="{4B478F2D-7BFD-4969-B6F0-CAA7106E5F5D}" srcOrd="1" destOrd="0" presId="urn:microsoft.com/office/officeart/2005/8/layout/cycle8"/>
    <dgm:cxn modelId="{90B4216B-0C54-4DC6-8F4B-2C6074076739}" type="presOf" srcId="{1DD7DA47-A178-48FF-B33A-C93BEACFADE6}" destId="{E540E366-58DE-47AC-AA41-FAA184D3A728}" srcOrd="1" destOrd="0" presId="urn:microsoft.com/office/officeart/2005/8/layout/cycle8"/>
    <dgm:cxn modelId="{5817CD4D-09DC-46A0-9304-B0E30EDB641E}" srcId="{A7DB1737-6DEC-41EF-ACD7-C255B36F8F8A}" destId="{1DD7DA47-A178-48FF-B33A-C93BEACFADE6}" srcOrd="5" destOrd="0" parTransId="{3C3B190F-3DA0-48BD-A62B-FDE6FBF0EB30}" sibTransId="{39B0BC8A-B95D-44C2-8D75-F892C1931AE4}"/>
    <dgm:cxn modelId="{07745F6F-4D98-49B4-8A03-D7A833D0E3ED}" srcId="{A7DB1737-6DEC-41EF-ACD7-C255B36F8F8A}" destId="{CBF9FE1B-0A56-4D10-9608-6213B024314F}" srcOrd="6" destOrd="0" parTransId="{600EA061-278B-4976-B79C-1B54D6552C28}" sibTransId="{F1E69591-FEC4-4388-B703-4089095F895A}"/>
    <dgm:cxn modelId="{DB613551-7D6F-4779-9D05-2D39FEE18172}" type="presOf" srcId="{7800DD6F-129A-4AFA-8965-3648B53FCF27}" destId="{377AE891-5202-42BA-9D49-B59AC7D71798}" srcOrd="1" destOrd="0" presId="urn:microsoft.com/office/officeart/2005/8/layout/cycle8"/>
    <dgm:cxn modelId="{A4873652-A231-49F7-BEC3-E551339D583F}" type="presOf" srcId="{1DD7DA47-A178-48FF-B33A-C93BEACFADE6}" destId="{DC8530A6-D68B-4CA9-B531-FA3A82799E6F}" srcOrd="0" destOrd="0" presId="urn:microsoft.com/office/officeart/2005/8/layout/cycle8"/>
    <dgm:cxn modelId="{57E34E72-EF64-4717-82F8-9272C1869C38}" type="presOf" srcId="{713D829B-7729-4BCE-B31C-A39B072B6BB3}" destId="{704CF755-3CBC-4AFC-9998-85F61D7E18B6}" srcOrd="1" destOrd="0" presId="urn:microsoft.com/office/officeart/2005/8/layout/cycle8"/>
    <dgm:cxn modelId="{1302C973-4A18-4DE6-8128-ACA275F95BC5}" type="presOf" srcId="{55D5305D-9150-4A66-9734-2EC87927781F}" destId="{F288EA8E-7ED0-4759-8B0B-F096CFB88DF1}" srcOrd="0" destOrd="0" presId="urn:microsoft.com/office/officeart/2005/8/layout/cycle8"/>
    <dgm:cxn modelId="{8B46F956-738C-4EEE-98F5-22DCCF28B776}" type="presOf" srcId="{A7DB1737-6DEC-41EF-ACD7-C255B36F8F8A}" destId="{ABB56D7A-0189-423F-B064-8FFF79BC8346}" srcOrd="0" destOrd="0" presId="urn:microsoft.com/office/officeart/2005/8/layout/cycle8"/>
    <dgm:cxn modelId="{519AE75A-0B3D-4882-A7BF-1A9FEC70155B}" type="presOf" srcId="{39DCE32E-0D65-4D21-B7AB-7818D5CFACDB}" destId="{7F8B4B1D-5A9A-4ED2-9527-3EF82DB6A819}" srcOrd="0" destOrd="0" presId="urn:microsoft.com/office/officeart/2005/8/layout/cycle8"/>
    <dgm:cxn modelId="{D2E89F7B-BE76-411D-B254-ADAAD6164D88}" type="presOf" srcId="{815BD43F-8627-42D9-B69D-761578AA1D37}" destId="{0F58C462-5F4E-4BB1-8F61-1188C12D517D}" srcOrd="0" destOrd="0" presId="urn:microsoft.com/office/officeart/2005/8/layout/cycle8"/>
    <dgm:cxn modelId="{CAAF227D-5106-4933-9B85-8F40E72473C5}" srcId="{A7DB1737-6DEC-41EF-ACD7-C255B36F8F8A}" destId="{39DCE32E-0D65-4D21-B7AB-7818D5CFACDB}" srcOrd="3" destOrd="0" parTransId="{911F0C9B-2C9D-405B-9DAE-4EDACE4CD593}" sibTransId="{5E90F208-21F3-4F63-85FE-D4FB4330735D}"/>
    <dgm:cxn modelId="{90FD1182-BC71-4D98-96CF-01D11E9C8CE8}" srcId="{A7DB1737-6DEC-41EF-ACD7-C255B36F8F8A}" destId="{815BD43F-8627-42D9-B69D-761578AA1D37}" srcOrd="1" destOrd="0" parTransId="{41B5A0FA-25F5-4699-B468-C69AD3728AA9}" sibTransId="{C2D67F01-9911-4547-B85D-839B22D0A2E9}"/>
    <dgm:cxn modelId="{B6BBF79D-1394-4DF6-96D6-AD0FFAE73E7C}" srcId="{A7DB1737-6DEC-41EF-ACD7-C255B36F8F8A}" destId="{7800DD6F-129A-4AFA-8965-3648B53FCF27}" srcOrd="2" destOrd="0" parTransId="{98633248-DFD2-43DD-9263-F2CA72CC1303}" sibTransId="{6DC9E05D-F948-4645-9A09-77C1DC4DCE14}"/>
    <dgm:cxn modelId="{E2DA02A4-32FF-40C3-9CAC-F88B0A0F831A}" srcId="{A7DB1737-6DEC-41EF-ACD7-C255B36F8F8A}" destId="{55D5305D-9150-4A66-9734-2EC87927781F}" srcOrd="4" destOrd="0" parTransId="{29534410-64CA-4389-8FD2-683B3EDA6C25}" sibTransId="{F3251B85-C384-4C63-9388-F99CE2DAF305}"/>
    <dgm:cxn modelId="{2CE98BA6-6F8B-4D3B-8E68-4894B810FFE8}" type="presOf" srcId="{39DCE32E-0D65-4D21-B7AB-7818D5CFACDB}" destId="{2D6B45A7-79CE-4DBC-ADDC-AB8D3029A9B7}" srcOrd="1" destOrd="0" presId="urn:microsoft.com/office/officeart/2005/8/layout/cycle8"/>
    <dgm:cxn modelId="{062FAFAC-BD89-4A3C-BD4B-985DC998BF71}" type="presOf" srcId="{CBF9FE1B-0A56-4D10-9608-6213B024314F}" destId="{4451B740-8F88-4771-A519-0798E948A75B}" srcOrd="1" destOrd="0" presId="urn:microsoft.com/office/officeart/2005/8/layout/cycle8"/>
    <dgm:cxn modelId="{2BC24516-5B1C-43F6-8DAA-8090C1222355}" type="presParOf" srcId="{ABB56D7A-0189-423F-B064-8FFF79BC8346}" destId="{29CBE5D4-5297-4714-BF87-A7BC3EE084B6}" srcOrd="0" destOrd="0" presId="urn:microsoft.com/office/officeart/2005/8/layout/cycle8"/>
    <dgm:cxn modelId="{0C6EBF85-2BA4-4B24-82FB-56D9E5E37B01}" type="presParOf" srcId="{ABB56D7A-0189-423F-B064-8FFF79BC8346}" destId="{4271A76F-3768-4104-B460-6FC40E8AABE1}" srcOrd="1" destOrd="0" presId="urn:microsoft.com/office/officeart/2005/8/layout/cycle8"/>
    <dgm:cxn modelId="{E8172ECE-A2C9-4BE0-B681-A5563B5F84A1}" type="presParOf" srcId="{ABB56D7A-0189-423F-B064-8FFF79BC8346}" destId="{B08A94E0-F99B-4289-B51A-3DB554871244}" srcOrd="2" destOrd="0" presId="urn:microsoft.com/office/officeart/2005/8/layout/cycle8"/>
    <dgm:cxn modelId="{8C351BCD-A665-4445-8803-39AAE5472497}" type="presParOf" srcId="{ABB56D7A-0189-423F-B064-8FFF79BC8346}" destId="{704CF755-3CBC-4AFC-9998-85F61D7E18B6}" srcOrd="3" destOrd="0" presId="urn:microsoft.com/office/officeart/2005/8/layout/cycle8"/>
    <dgm:cxn modelId="{E744723A-34A9-4917-B29D-98EA4B27D15A}" type="presParOf" srcId="{ABB56D7A-0189-423F-B064-8FFF79BC8346}" destId="{0F58C462-5F4E-4BB1-8F61-1188C12D517D}" srcOrd="4" destOrd="0" presId="urn:microsoft.com/office/officeart/2005/8/layout/cycle8"/>
    <dgm:cxn modelId="{07DB2D13-CDA6-4AA1-BB98-58DC79BAA762}" type="presParOf" srcId="{ABB56D7A-0189-423F-B064-8FFF79BC8346}" destId="{6C5343B8-68BD-41BC-9A6B-01002B4CAF8F}" srcOrd="5" destOrd="0" presId="urn:microsoft.com/office/officeart/2005/8/layout/cycle8"/>
    <dgm:cxn modelId="{798A584A-E4C3-4731-8D08-A780AC1F4DFF}" type="presParOf" srcId="{ABB56D7A-0189-423F-B064-8FFF79BC8346}" destId="{ADEEF766-6C93-4884-B31A-6EE20D578594}" srcOrd="6" destOrd="0" presId="urn:microsoft.com/office/officeart/2005/8/layout/cycle8"/>
    <dgm:cxn modelId="{DE72A556-BAF0-43E4-8A0C-F99FB932B06C}" type="presParOf" srcId="{ABB56D7A-0189-423F-B064-8FFF79BC8346}" destId="{4B478F2D-7BFD-4969-B6F0-CAA7106E5F5D}" srcOrd="7" destOrd="0" presId="urn:microsoft.com/office/officeart/2005/8/layout/cycle8"/>
    <dgm:cxn modelId="{EFC46EB5-8D85-4638-B98D-D453E7E1A020}" type="presParOf" srcId="{ABB56D7A-0189-423F-B064-8FFF79BC8346}" destId="{B3D972E8-0D01-4A5D-B6FB-128B7B888F58}" srcOrd="8" destOrd="0" presId="urn:microsoft.com/office/officeart/2005/8/layout/cycle8"/>
    <dgm:cxn modelId="{84B34B54-00BD-420F-972B-9673F8496F82}" type="presParOf" srcId="{ABB56D7A-0189-423F-B064-8FFF79BC8346}" destId="{6B3D41CE-1210-4561-A5C3-5D598C8566B6}" srcOrd="9" destOrd="0" presId="urn:microsoft.com/office/officeart/2005/8/layout/cycle8"/>
    <dgm:cxn modelId="{6BB75803-0B43-4564-A2C5-4FAAD3BC0F79}" type="presParOf" srcId="{ABB56D7A-0189-423F-B064-8FFF79BC8346}" destId="{5B0FF8F0-E8DE-4DAB-A307-02589AF9B5E1}" srcOrd="10" destOrd="0" presId="urn:microsoft.com/office/officeart/2005/8/layout/cycle8"/>
    <dgm:cxn modelId="{1FC36998-C7A9-4251-81D9-EFE819239CE8}" type="presParOf" srcId="{ABB56D7A-0189-423F-B064-8FFF79BC8346}" destId="{377AE891-5202-42BA-9D49-B59AC7D71798}" srcOrd="11" destOrd="0" presId="urn:microsoft.com/office/officeart/2005/8/layout/cycle8"/>
    <dgm:cxn modelId="{F4BFEFD6-369D-49FB-A835-8EF58069B50F}" type="presParOf" srcId="{ABB56D7A-0189-423F-B064-8FFF79BC8346}" destId="{7F8B4B1D-5A9A-4ED2-9527-3EF82DB6A819}" srcOrd="12" destOrd="0" presId="urn:microsoft.com/office/officeart/2005/8/layout/cycle8"/>
    <dgm:cxn modelId="{36A737F5-05DD-4DF0-8576-F8D699CB8067}" type="presParOf" srcId="{ABB56D7A-0189-423F-B064-8FFF79BC8346}" destId="{D51FD045-862C-42F7-9FE5-CF7C303B42DD}" srcOrd="13" destOrd="0" presId="urn:microsoft.com/office/officeart/2005/8/layout/cycle8"/>
    <dgm:cxn modelId="{7FE03FB5-E2B3-439F-A36C-37D437306430}" type="presParOf" srcId="{ABB56D7A-0189-423F-B064-8FFF79BC8346}" destId="{3E32A530-EB8C-449C-9622-10C8C9380A51}" srcOrd="14" destOrd="0" presId="urn:microsoft.com/office/officeart/2005/8/layout/cycle8"/>
    <dgm:cxn modelId="{07AAC8E3-1BAE-4302-B0DB-4E9C4AD5EFD6}" type="presParOf" srcId="{ABB56D7A-0189-423F-B064-8FFF79BC8346}" destId="{2D6B45A7-79CE-4DBC-ADDC-AB8D3029A9B7}" srcOrd="15" destOrd="0" presId="urn:microsoft.com/office/officeart/2005/8/layout/cycle8"/>
    <dgm:cxn modelId="{8FB9E11F-ABC9-4ACB-9F87-2AD0F180832B}" type="presParOf" srcId="{ABB56D7A-0189-423F-B064-8FFF79BC8346}" destId="{F288EA8E-7ED0-4759-8B0B-F096CFB88DF1}" srcOrd="16" destOrd="0" presId="urn:microsoft.com/office/officeart/2005/8/layout/cycle8"/>
    <dgm:cxn modelId="{DB14A047-A5A6-47E6-A6A8-CF958A44DA58}" type="presParOf" srcId="{ABB56D7A-0189-423F-B064-8FFF79BC8346}" destId="{35AAA354-7BC6-426E-8E25-57D59AC655EA}" srcOrd="17" destOrd="0" presId="urn:microsoft.com/office/officeart/2005/8/layout/cycle8"/>
    <dgm:cxn modelId="{0B441E76-B131-49C2-948E-DA84D56ED6F7}" type="presParOf" srcId="{ABB56D7A-0189-423F-B064-8FFF79BC8346}" destId="{1921D477-8F87-49FE-A00B-740CF8267BB8}" srcOrd="18" destOrd="0" presId="urn:microsoft.com/office/officeart/2005/8/layout/cycle8"/>
    <dgm:cxn modelId="{6AA040A5-5DB9-44B5-BAE3-069462977F3D}" type="presParOf" srcId="{ABB56D7A-0189-423F-B064-8FFF79BC8346}" destId="{36585C1F-5606-4D6A-A98D-D305203CC695}" srcOrd="19" destOrd="0" presId="urn:microsoft.com/office/officeart/2005/8/layout/cycle8"/>
    <dgm:cxn modelId="{E1CD54E5-B343-430A-86D0-92C4F899D0DE}" type="presParOf" srcId="{ABB56D7A-0189-423F-B064-8FFF79BC8346}" destId="{DC8530A6-D68B-4CA9-B531-FA3A82799E6F}" srcOrd="20" destOrd="0" presId="urn:microsoft.com/office/officeart/2005/8/layout/cycle8"/>
    <dgm:cxn modelId="{9F56F32D-0BB6-4D4F-9AC0-3F0FED995A8E}" type="presParOf" srcId="{ABB56D7A-0189-423F-B064-8FFF79BC8346}" destId="{9FFD3321-B852-4191-ACDA-6FA5EC67B04D}" srcOrd="21" destOrd="0" presId="urn:microsoft.com/office/officeart/2005/8/layout/cycle8"/>
    <dgm:cxn modelId="{F57F02B7-DAD8-402C-BAEF-8C3104A1B7CB}" type="presParOf" srcId="{ABB56D7A-0189-423F-B064-8FFF79BC8346}" destId="{70C034E2-89E4-4EC7-A3AD-7989914FE72D}" srcOrd="22" destOrd="0" presId="urn:microsoft.com/office/officeart/2005/8/layout/cycle8"/>
    <dgm:cxn modelId="{8DB2CBB9-B7AC-40BD-97A1-AA902EAE076E}" type="presParOf" srcId="{ABB56D7A-0189-423F-B064-8FFF79BC8346}" destId="{E540E366-58DE-47AC-AA41-FAA184D3A728}" srcOrd="23" destOrd="0" presId="urn:microsoft.com/office/officeart/2005/8/layout/cycle8"/>
    <dgm:cxn modelId="{E2BA8A95-3EE9-4B0D-8158-217B0FE58522}" type="presParOf" srcId="{ABB56D7A-0189-423F-B064-8FFF79BC8346}" destId="{D0040F4D-F079-4C60-BF20-32388F6C9C3C}" srcOrd="24" destOrd="0" presId="urn:microsoft.com/office/officeart/2005/8/layout/cycle8"/>
    <dgm:cxn modelId="{84DD9EC7-3769-4737-9D25-7CA38B83E9A1}" type="presParOf" srcId="{ABB56D7A-0189-423F-B064-8FFF79BC8346}" destId="{29B3DAF8-65AE-4921-8B8F-5DED9A53E26D}" srcOrd="25" destOrd="0" presId="urn:microsoft.com/office/officeart/2005/8/layout/cycle8"/>
    <dgm:cxn modelId="{2B4ECA87-241D-483B-8034-BC3FBB7BBE11}" type="presParOf" srcId="{ABB56D7A-0189-423F-B064-8FFF79BC8346}" destId="{CA2A1A14-E393-4E0A-A615-350A74CF6472}" srcOrd="26" destOrd="0" presId="urn:microsoft.com/office/officeart/2005/8/layout/cycle8"/>
    <dgm:cxn modelId="{2FC940F5-B865-4E3D-B8C7-AFD0BEEA7F60}" type="presParOf" srcId="{ABB56D7A-0189-423F-B064-8FFF79BC8346}" destId="{4451B740-8F88-4771-A519-0798E948A75B}" srcOrd="27" destOrd="0" presId="urn:microsoft.com/office/officeart/2005/8/layout/cycle8"/>
    <dgm:cxn modelId="{6D50E421-D26E-4537-8F42-FD3770374811}" type="presParOf" srcId="{ABB56D7A-0189-423F-B064-8FFF79BC8346}" destId="{115045A9-03EF-44E0-960A-FCCF5A1D7343}" srcOrd="28" destOrd="0" presId="urn:microsoft.com/office/officeart/2005/8/layout/cycle8"/>
    <dgm:cxn modelId="{472743FA-A27A-436B-AB98-8E5534562BAA}" type="presParOf" srcId="{ABB56D7A-0189-423F-B064-8FFF79BC8346}" destId="{2C220C94-908B-4DF3-A59B-4D69052A80C6}" srcOrd="29" destOrd="0" presId="urn:microsoft.com/office/officeart/2005/8/layout/cycle8"/>
    <dgm:cxn modelId="{B4621EA7-815B-40BE-826A-B7B3F3BA38D3}" type="presParOf" srcId="{ABB56D7A-0189-423F-B064-8FFF79BC8346}" destId="{8FC0D1EB-D2FC-4044-9968-CBE6315791FD}" srcOrd="30" destOrd="0" presId="urn:microsoft.com/office/officeart/2005/8/layout/cycle8"/>
    <dgm:cxn modelId="{C554C667-7E3B-42AC-989C-46E66AEC40C5}" type="presParOf" srcId="{ABB56D7A-0189-423F-B064-8FFF79BC8346}" destId="{2423A131-48BC-447E-B9F2-EFFB7D975FA5}" srcOrd="31" destOrd="0" presId="urn:microsoft.com/office/officeart/2005/8/layout/cycle8"/>
    <dgm:cxn modelId="{3DF7B8B4-F51A-405F-A7E2-898B215C7670}" type="presParOf" srcId="{ABB56D7A-0189-423F-B064-8FFF79BC8346}" destId="{5EF168A9-7DEF-4012-8465-7D173CDD2E55}" srcOrd="32" destOrd="0" presId="urn:microsoft.com/office/officeart/2005/8/layout/cycle8"/>
    <dgm:cxn modelId="{8737CAC1-F8C7-47ED-9EAD-0E8BB097EFBE}" type="presParOf" srcId="{ABB56D7A-0189-423F-B064-8FFF79BC8346}" destId="{E2E2B4AD-FB5D-448A-AE9A-44E4E985400B}" srcOrd="33" destOrd="0" presId="urn:microsoft.com/office/officeart/2005/8/layout/cycle8"/>
    <dgm:cxn modelId="{CF91EBE6-AC9D-43C3-A45D-4D0171C779E5}" type="presParOf" srcId="{ABB56D7A-0189-423F-B064-8FFF79BC8346}" destId="{A8783B54-AA73-498F-B21C-68316560F71B}"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361326-27A6-49DD-B34D-770F105F6C5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BF251A6-812A-450B-8FDD-DAAA6AB01900}">
      <dgm:prSet phldrT="[Text]"/>
      <dgm:spPr/>
      <dgm:t>
        <a:bodyPr/>
        <a:lstStyle/>
        <a:p>
          <a:r>
            <a:rPr lang="en-US" dirty="0">
              <a:latin typeface="Times New Roman" panose="02020603050405020304" pitchFamily="18" charset="0"/>
              <a:cs typeface="Times New Roman" panose="02020603050405020304" pitchFamily="18" charset="0"/>
            </a:rPr>
            <a:t>Step 0:</a:t>
          </a:r>
        </a:p>
      </dgm:t>
    </dgm:pt>
    <dgm:pt modelId="{2679E2CF-CD67-4375-AC4A-3253389E5419}" type="parTrans" cxnId="{8FB2E0C1-056E-49E5-A516-09A0BCCC9CC9}">
      <dgm:prSet/>
      <dgm:spPr/>
      <dgm:t>
        <a:bodyPr/>
        <a:lstStyle/>
        <a:p>
          <a:endParaRPr lang="en-US"/>
        </a:p>
      </dgm:t>
    </dgm:pt>
    <dgm:pt modelId="{B852EDF2-D17E-40F0-A326-F43616BE061D}" type="sibTrans" cxnId="{8FB2E0C1-056E-49E5-A516-09A0BCCC9CC9}">
      <dgm:prSet/>
      <dgm:spPr/>
      <dgm:t>
        <a:bodyPr/>
        <a:lstStyle/>
        <a:p>
          <a:endParaRPr lang="en-US"/>
        </a:p>
      </dgm:t>
    </dgm:pt>
    <dgm:pt modelId="{8C6B56B9-822E-4680-993A-10582A047634}">
      <dgm:prSet phldrT="[Text]" custT="1"/>
      <dgm:spPr/>
      <dgm:t>
        <a:bodyPr/>
        <a:lstStyle/>
        <a:p>
          <a:pPr algn="l"/>
          <a:r>
            <a:rPr lang="en-US" sz="1600" dirty="0">
              <a:latin typeface="Times New Roman" panose="02020603050405020304" pitchFamily="18" charset="0"/>
              <a:cs typeface="Times New Roman" panose="02020603050405020304" pitchFamily="18" charset="0"/>
            </a:rPr>
            <a:t>Cultivate a spirit of inquiry</a:t>
          </a:r>
        </a:p>
      </dgm:t>
    </dgm:pt>
    <dgm:pt modelId="{9BB4A9B2-154F-4475-887C-CF0201BC8359}" type="parTrans" cxnId="{E5A53F2A-83BC-46C5-8575-C4C6423D098E}">
      <dgm:prSet/>
      <dgm:spPr/>
      <dgm:t>
        <a:bodyPr/>
        <a:lstStyle/>
        <a:p>
          <a:endParaRPr lang="en-US"/>
        </a:p>
      </dgm:t>
    </dgm:pt>
    <dgm:pt modelId="{2DECD56D-3C90-4098-8F99-B07AA311E436}" type="sibTrans" cxnId="{E5A53F2A-83BC-46C5-8575-C4C6423D098E}">
      <dgm:prSet/>
      <dgm:spPr/>
      <dgm:t>
        <a:bodyPr/>
        <a:lstStyle/>
        <a:p>
          <a:endParaRPr lang="en-US"/>
        </a:p>
      </dgm:t>
    </dgm:pt>
    <dgm:pt modelId="{CCFC0340-0533-4B31-AFEA-C80C969F15E2}">
      <dgm:prSet phldrT="[Text]"/>
      <dgm:spPr>
        <a:blipFill rotWithShape="0">
          <a:blip xmlns:r="http://schemas.openxmlformats.org/officeDocument/2006/relationships" r:embed="rId1"/>
          <a:srcRect/>
          <a:stretch>
            <a:fillRect l="-51000" r="-51000"/>
          </a:stretch>
        </a:blipFill>
      </dgm:spPr>
      <dgm:t>
        <a:bodyPr/>
        <a:lstStyle/>
        <a:p>
          <a:r>
            <a:rPr lang="en-US" dirty="0">
              <a:latin typeface="Times New Roman" panose="02020603050405020304" pitchFamily="18" charset="0"/>
              <a:cs typeface="Times New Roman" panose="02020603050405020304" pitchFamily="18" charset="0"/>
            </a:rPr>
            <a:t>Step 1:</a:t>
          </a:r>
        </a:p>
      </dgm:t>
    </dgm:pt>
    <dgm:pt modelId="{83B5BD80-6487-444E-A51C-38B04EB20B1B}" type="parTrans" cxnId="{D78FB361-22E7-4656-8A01-4A9522759612}">
      <dgm:prSet/>
      <dgm:spPr/>
      <dgm:t>
        <a:bodyPr/>
        <a:lstStyle/>
        <a:p>
          <a:endParaRPr lang="en-US"/>
        </a:p>
      </dgm:t>
    </dgm:pt>
    <dgm:pt modelId="{9743FFD6-2AF9-4D91-95AB-182A3F8CEFF4}" type="sibTrans" cxnId="{D78FB361-22E7-4656-8A01-4A9522759612}">
      <dgm:prSet/>
      <dgm:spPr/>
      <dgm:t>
        <a:bodyPr/>
        <a:lstStyle/>
        <a:p>
          <a:endParaRPr lang="en-US"/>
        </a:p>
      </dgm:t>
    </dgm:pt>
    <dgm:pt modelId="{EDF40C27-43AB-4478-BC9F-072ABB3293F6}">
      <dgm:prSet phldrT="[Text]" custT="1"/>
      <dgm:spPr/>
      <dgm:t>
        <a:bodyPr/>
        <a:lstStyle/>
        <a:p>
          <a:r>
            <a:rPr lang="en-US" sz="1600" dirty="0">
              <a:latin typeface="Times New Roman" panose="02020603050405020304" pitchFamily="18" charset="0"/>
              <a:cs typeface="Times New Roman" panose="02020603050405020304" pitchFamily="18" charset="0"/>
            </a:rPr>
            <a:t>Identify the problem/Ask the PICO(T) question</a:t>
          </a:r>
        </a:p>
      </dgm:t>
    </dgm:pt>
    <dgm:pt modelId="{A5612FD0-BBD9-4891-9E1E-1E3B493EBD61}" type="parTrans" cxnId="{DC7B6B25-9969-4D2F-8EA9-599FCCC7F46D}">
      <dgm:prSet/>
      <dgm:spPr/>
      <dgm:t>
        <a:bodyPr/>
        <a:lstStyle/>
        <a:p>
          <a:endParaRPr lang="en-US"/>
        </a:p>
      </dgm:t>
    </dgm:pt>
    <dgm:pt modelId="{8729D058-432A-4559-BCC4-F8713844BBBD}" type="sibTrans" cxnId="{DC7B6B25-9969-4D2F-8EA9-599FCCC7F46D}">
      <dgm:prSet/>
      <dgm:spPr/>
      <dgm:t>
        <a:bodyPr/>
        <a:lstStyle/>
        <a:p>
          <a:endParaRPr lang="en-US"/>
        </a:p>
      </dgm:t>
    </dgm:pt>
    <dgm:pt modelId="{6DB4EE59-7ED7-45B7-855E-962E146BC6F2}">
      <dgm:prSet phldrT="[Text]"/>
      <dgm:spPr/>
      <dgm:t>
        <a:bodyPr/>
        <a:lstStyle/>
        <a:p>
          <a:r>
            <a:rPr lang="en-US" dirty="0">
              <a:latin typeface="Times New Roman" panose="02020603050405020304" pitchFamily="18" charset="0"/>
              <a:cs typeface="Times New Roman" panose="02020603050405020304" pitchFamily="18" charset="0"/>
            </a:rPr>
            <a:t>Step 3:</a:t>
          </a:r>
        </a:p>
      </dgm:t>
    </dgm:pt>
    <dgm:pt modelId="{C52575E8-4BB9-430B-B229-5F5CE04A3E67}" type="parTrans" cxnId="{7A3242B6-5863-44FB-A71C-BB1356D73A21}">
      <dgm:prSet/>
      <dgm:spPr/>
      <dgm:t>
        <a:bodyPr/>
        <a:lstStyle/>
        <a:p>
          <a:endParaRPr lang="en-US"/>
        </a:p>
      </dgm:t>
    </dgm:pt>
    <dgm:pt modelId="{BD1BFE80-8710-45F2-B738-4A58FDDDCE00}" type="sibTrans" cxnId="{7A3242B6-5863-44FB-A71C-BB1356D73A21}">
      <dgm:prSet/>
      <dgm:spPr/>
      <dgm:t>
        <a:bodyPr/>
        <a:lstStyle/>
        <a:p>
          <a:endParaRPr lang="en-US"/>
        </a:p>
      </dgm:t>
    </dgm:pt>
    <dgm:pt modelId="{63C87765-7377-46CE-A6B1-30567EE8A96D}">
      <dgm:prSet phldrT="[Text]"/>
      <dgm:spPr/>
      <dgm:t>
        <a:bodyPr/>
        <a:lstStyle/>
        <a:p>
          <a:r>
            <a:rPr lang="en-US" dirty="0">
              <a:latin typeface="Times New Roman" panose="02020603050405020304" pitchFamily="18" charset="0"/>
              <a:cs typeface="Times New Roman" panose="02020603050405020304" pitchFamily="18" charset="0"/>
            </a:rPr>
            <a:t>Step 2:</a:t>
          </a:r>
        </a:p>
      </dgm:t>
    </dgm:pt>
    <dgm:pt modelId="{B6A1494A-8134-4565-B712-CE5D21EE340F}" type="parTrans" cxnId="{FAB36470-3FCB-432D-9A4A-22A91D9145E1}">
      <dgm:prSet/>
      <dgm:spPr/>
      <dgm:t>
        <a:bodyPr/>
        <a:lstStyle/>
        <a:p>
          <a:endParaRPr lang="en-US"/>
        </a:p>
      </dgm:t>
    </dgm:pt>
    <dgm:pt modelId="{310DA97A-DFC9-4F82-8CD0-73AF1B938074}" type="sibTrans" cxnId="{FAB36470-3FCB-432D-9A4A-22A91D9145E1}">
      <dgm:prSet/>
      <dgm:spPr/>
      <dgm:t>
        <a:bodyPr/>
        <a:lstStyle/>
        <a:p>
          <a:endParaRPr lang="en-US"/>
        </a:p>
      </dgm:t>
    </dgm:pt>
    <dgm:pt modelId="{AEC357C3-DDE5-46D9-855B-628779B60808}">
      <dgm:prSet phldrT="[Text]"/>
      <dgm:spPr/>
      <dgm:t>
        <a:bodyPr/>
        <a:lstStyle/>
        <a:p>
          <a:r>
            <a:rPr lang="en-US" dirty="0">
              <a:latin typeface="Times New Roman" panose="02020603050405020304" pitchFamily="18" charset="0"/>
              <a:cs typeface="Times New Roman" panose="02020603050405020304" pitchFamily="18" charset="0"/>
            </a:rPr>
            <a:t>Step 4:</a:t>
          </a:r>
        </a:p>
      </dgm:t>
    </dgm:pt>
    <dgm:pt modelId="{6ACE1F85-D679-42CA-86A4-A1C3F66A0B7B}" type="parTrans" cxnId="{4FC4EC61-76A5-47F4-892D-0C3138DC3FDF}">
      <dgm:prSet/>
      <dgm:spPr/>
      <dgm:t>
        <a:bodyPr/>
        <a:lstStyle/>
        <a:p>
          <a:endParaRPr lang="en-US"/>
        </a:p>
      </dgm:t>
    </dgm:pt>
    <dgm:pt modelId="{607BEFF4-75AC-4DF8-B823-86761D71FA8D}" type="sibTrans" cxnId="{4FC4EC61-76A5-47F4-892D-0C3138DC3FDF}">
      <dgm:prSet/>
      <dgm:spPr/>
      <dgm:t>
        <a:bodyPr/>
        <a:lstStyle/>
        <a:p>
          <a:endParaRPr lang="en-US"/>
        </a:p>
      </dgm:t>
    </dgm:pt>
    <dgm:pt modelId="{1A0C44C3-4E4C-4455-BE3A-28F21683F8D8}">
      <dgm:prSet phldrT="[Text]"/>
      <dgm:spPr/>
      <dgm:t>
        <a:bodyPr/>
        <a:lstStyle/>
        <a:p>
          <a:r>
            <a:rPr lang="en-US" dirty="0">
              <a:latin typeface="Times New Roman" panose="02020603050405020304" pitchFamily="18" charset="0"/>
              <a:cs typeface="Times New Roman" panose="02020603050405020304" pitchFamily="18" charset="0"/>
            </a:rPr>
            <a:t>Step 5:</a:t>
          </a:r>
        </a:p>
      </dgm:t>
    </dgm:pt>
    <dgm:pt modelId="{66D639E7-35C7-4F67-8F15-23B26892E1D1}" type="parTrans" cxnId="{EF9BED92-AEC3-4B31-8FC1-1D63E0280FAA}">
      <dgm:prSet/>
      <dgm:spPr/>
      <dgm:t>
        <a:bodyPr/>
        <a:lstStyle/>
        <a:p>
          <a:endParaRPr lang="en-US"/>
        </a:p>
      </dgm:t>
    </dgm:pt>
    <dgm:pt modelId="{099CEB2A-E6EA-4DB1-8B52-730172D1D805}" type="sibTrans" cxnId="{EF9BED92-AEC3-4B31-8FC1-1D63E0280FAA}">
      <dgm:prSet/>
      <dgm:spPr/>
      <dgm:t>
        <a:bodyPr/>
        <a:lstStyle/>
        <a:p>
          <a:endParaRPr lang="en-US"/>
        </a:p>
      </dgm:t>
    </dgm:pt>
    <dgm:pt modelId="{FD88921A-DB26-4790-8586-92EC58EB4D95}">
      <dgm:prSet phldrT="[Text]"/>
      <dgm:spPr/>
      <dgm:t>
        <a:bodyPr/>
        <a:lstStyle/>
        <a:p>
          <a:r>
            <a:rPr lang="en-US" dirty="0">
              <a:latin typeface="Times New Roman" panose="02020603050405020304" pitchFamily="18" charset="0"/>
              <a:cs typeface="Times New Roman" panose="02020603050405020304" pitchFamily="18" charset="0"/>
            </a:rPr>
            <a:t>Step 6:</a:t>
          </a:r>
        </a:p>
      </dgm:t>
    </dgm:pt>
    <dgm:pt modelId="{ABF759BD-6C8B-4FD6-A3D7-15B8059C1C9A}" type="parTrans" cxnId="{6BD21E35-2EA2-499D-B872-280000B9FCC1}">
      <dgm:prSet/>
      <dgm:spPr/>
      <dgm:t>
        <a:bodyPr/>
        <a:lstStyle/>
        <a:p>
          <a:endParaRPr lang="en-US"/>
        </a:p>
      </dgm:t>
    </dgm:pt>
    <dgm:pt modelId="{A081151A-DC32-48C2-9287-1EB32205B1BE}" type="sibTrans" cxnId="{6BD21E35-2EA2-499D-B872-280000B9FCC1}">
      <dgm:prSet/>
      <dgm:spPr/>
      <dgm:t>
        <a:bodyPr/>
        <a:lstStyle/>
        <a:p>
          <a:endParaRPr lang="en-US"/>
        </a:p>
      </dgm:t>
    </dgm:pt>
    <dgm:pt modelId="{884AAD0E-F779-4BA3-BECF-749F48196662}">
      <dgm:prSet custT="1"/>
      <dgm:spPr/>
      <dgm:t>
        <a:bodyPr/>
        <a:lstStyle/>
        <a:p>
          <a:r>
            <a:rPr lang="en-US" sz="1600" dirty="0">
              <a:latin typeface="Times New Roman" panose="02020603050405020304" pitchFamily="18" charset="0"/>
              <a:cs typeface="Times New Roman" panose="02020603050405020304" pitchFamily="18" charset="0"/>
            </a:rPr>
            <a:t>Search/Acquire for the Best Evidence</a:t>
          </a:r>
        </a:p>
      </dgm:t>
    </dgm:pt>
    <dgm:pt modelId="{2D29E5C0-E865-4009-A31F-EEAFB965D61D}" type="parTrans" cxnId="{673678A4-13F6-4C33-8906-0A1C1E67B674}">
      <dgm:prSet/>
      <dgm:spPr/>
      <dgm:t>
        <a:bodyPr/>
        <a:lstStyle/>
        <a:p>
          <a:endParaRPr lang="en-US"/>
        </a:p>
      </dgm:t>
    </dgm:pt>
    <dgm:pt modelId="{B171D521-DD7E-460B-87F0-19043731ACC6}" type="sibTrans" cxnId="{673678A4-13F6-4C33-8906-0A1C1E67B674}">
      <dgm:prSet/>
      <dgm:spPr/>
      <dgm:t>
        <a:bodyPr/>
        <a:lstStyle/>
        <a:p>
          <a:endParaRPr lang="en-US"/>
        </a:p>
      </dgm:t>
    </dgm:pt>
    <dgm:pt modelId="{CFA24B53-E70F-4CA9-A82E-2E290F4475C1}">
      <dgm:prSet custT="1"/>
      <dgm:spPr/>
      <dgm:t>
        <a:bodyPr/>
        <a:lstStyle/>
        <a:p>
          <a:r>
            <a:rPr lang="en-US" sz="1600" dirty="0">
              <a:latin typeface="Times New Roman" panose="02020603050405020304" pitchFamily="18" charset="0"/>
              <a:cs typeface="Times New Roman" panose="02020603050405020304" pitchFamily="18" charset="0"/>
            </a:rPr>
            <a:t>Critically Appraise the Evidence</a:t>
          </a:r>
        </a:p>
      </dgm:t>
    </dgm:pt>
    <dgm:pt modelId="{50EF6CDF-6054-4B24-BA06-4D1664E2C8E8}" type="parTrans" cxnId="{2BC6C843-9135-4E71-B313-255EAA091568}">
      <dgm:prSet/>
      <dgm:spPr/>
      <dgm:t>
        <a:bodyPr/>
        <a:lstStyle/>
        <a:p>
          <a:endParaRPr lang="en-US"/>
        </a:p>
      </dgm:t>
    </dgm:pt>
    <dgm:pt modelId="{7DDFB2AB-EC04-4C74-B92B-16C7C55BE86A}" type="sibTrans" cxnId="{2BC6C843-9135-4E71-B313-255EAA091568}">
      <dgm:prSet/>
      <dgm:spPr/>
      <dgm:t>
        <a:bodyPr/>
        <a:lstStyle/>
        <a:p>
          <a:endParaRPr lang="en-US"/>
        </a:p>
      </dgm:t>
    </dgm:pt>
    <dgm:pt modelId="{7367226E-0081-4CDE-85B5-8FFD9648A521}">
      <dgm:prSet/>
      <dgm:spPr/>
      <dgm:t>
        <a:bodyPr/>
        <a:lstStyle/>
        <a:p>
          <a:r>
            <a:rPr lang="en-US" dirty="0">
              <a:latin typeface="Times New Roman" panose="02020603050405020304" pitchFamily="18" charset="0"/>
              <a:cs typeface="Times New Roman" panose="02020603050405020304" pitchFamily="18" charset="0"/>
            </a:rPr>
            <a:t>Integrate the evidence with clinical practice + patient preferences = make the best clinical decision </a:t>
          </a:r>
        </a:p>
      </dgm:t>
    </dgm:pt>
    <dgm:pt modelId="{57A3ED36-7024-40C2-BAC4-480F8CECF079}" type="parTrans" cxnId="{B34A779F-316D-4D93-8A2E-30EE888CBBD8}">
      <dgm:prSet/>
      <dgm:spPr/>
      <dgm:t>
        <a:bodyPr/>
        <a:lstStyle/>
        <a:p>
          <a:endParaRPr lang="en-US"/>
        </a:p>
      </dgm:t>
    </dgm:pt>
    <dgm:pt modelId="{D4EF643D-C435-4FA0-92E6-A17F832B922D}" type="sibTrans" cxnId="{B34A779F-316D-4D93-8A2E-30EE888CBBD8}">
      <dgm:prSet/>
      <dgm:spPr/>
      <dgm:t>
        <a:bodyPr/>
        <a:lstStyle/>
        <a:p>
          <a:endParaRPr lang="en-US"/>
        </a:p>
      </dgm:t>
    </dgm:pt>
    <dgm:pt modelId="{5BA5DCE1-6A15-4DB8-9EB7-B4553C41BD7E}">
      <dgm:prSet custT="1"/>
      <dgm:spPr/>
      <dgm:t>
        <a:bodyPr/>
        <a:lstStyle/>
        <a:p>
          <a:r>
            <a:rPr lang="en-US" sz="1600" dirty="0">
              <a:latin typeface="Times New Roman" panose="02020603050405020304" pitchFamily="18" charset="0"/>
              <a:cs typeface="Times New Roman" panose="02020603050405020304" pitchFamily="18" charset="0"/>
            </a:rPr>
            <a:t>Evaluate the outcome(s) of the EBP practice change</a:t>
          </a:r>
        </a:p>
      </dgm:t>
    </dgm:pt>
    <dgm:pt modelId="{6B8E1F4C-5752-48E9-B598-A1F698C14FD9}" type="parTrans" cxnId="{09218FE6-B764-41DE-AD44-684C5A49CE55}">
      <dgm:prSet/>
      <dgm:spPr/>
      <dgm:t>
        <a:bodyPr/>
        <a:lstStyle/>
        <a:p>
          <a:endParaRPr lang="en-US"/>
        </a:p>
      </dgm:t>
    </dgm:pt>
    <dgm:pt modelId="{160B56A8-1E6A-470E-AD5E-E37E61C12391}" type="sibTrans" cxnId="{09218FE6-B764-41DE-AD44-684C5A49CE55}">
      <dgm:prSet/>
      <dgm:spPr/>
      <dgm:t>
        <a:bodyPr/>
        <a:lstStyle/>
        <a:p>
          <a:endParaRPr lang="en-US"/>
        </a:p>
      </dgm:t>
    </dgm:pt>
    <dgm:pt modelId="{393CDDF2-A4BD-4A32-A334-71022F34E9BE}">
      <dgm:prSet custT="1"/>
      <dgm:spPr/>
      <dgm:t>
        <a:bodyPr/>
        <a:lstStyle/>
        <a:p>
          <a:r>
            <a:rPr lang="en-US" sz="1600" dirty="0">
              <a:latin typeface="Times New Roman" panose="02020603050405020304" pitchFamily="18" charset="0"/>
              <a:cs typeface="Times New Roman" panose="02020603050405020304" pitchFamily="18" charset="0"/>
            </a:rPr>
            <a:t>Disseminate EBP outcome(s)</a:t>
          </a:r>
        </a:p>
      </dgm:t>
    </dgm:pt>
    <dgm:pt modelId="{CB3D0F3D-8A85-4F2C-AA72-ECE0364E99CA}" type="parTrans" cxnId="{D8D4DF01-0E26-4D08-A4C4-FF5802258DB9}">
      <dgm:prSet/>
      <dgm:spPr/>
      <dgm:t>
        <a:bodyPr/>
        <a:lstStyle/>
        <a:p>
          <a:endParaRPr lang="en-US"/>
        </a:p>
      </dgm:t>
    </dgm:pt>
    <dgm:pt modelId="{70A12FBC-EF67-48E1-B10B-7E0E4CDE688A}" type="sibTrans" cxnId="{D8D4DF01-0E26-4D08-A4C4-FF5802258DB9}">
      <dgm:prSet/>
      <dgm:spPr/>
      <dgm:t>
        <a:bodyPr/>
        <a:lstStyle/>
        <a:p>
          <a:endParaRPr lang="en-US"/>
        </a:p>
      </dgm:t>
    </dgm:pt>
    <dgm:pt modelId="{CDF12D33-9223-4BD9-AEFA-FFD27429AC56}" type="pres">
      <dgm:prSet presAssocID="{7B361326-27A6-49DD-B34D-770F105F6C50}" presName="Name0" presStyleCnt="0">
        <dgm:presLayoutVars>
          <dgm:dir/>
          <dgm:animLvl val="lvl"/>
          <dgm:resizeHandles/>
        </dgm:presLayoutVars>
      </dgm:prSet>
      <dgm:spPr/>
    </dgm:pt>
    <dgm:pt modelId="{FB5A43E1-1482-4858-8E8A-B870AED29643}" type="pres">
      <dgm:prSet presAssocID="{0BF251A6-812A-450B-8FDD-DAAA6AB01900}" presName="linNode" presStyleCnt="0"/>
      <dgm:spPr/>
    </dgm:pt>
    <dgm:pt modelId="{E4888DED-ED37-4657-9214-A69FEEBA96E6}" type="pres">
      <dgm:prSet presAssocID="{0BF251A6-812A-450B-8FDD-DAAA6AB01900}" presName="parentShp" presStyleLbl="node1" presStyleIdx="0" presStyleCnt="7">
        <dgm:presLayoutVars>
          <dgm:bulletEnabled val="1"/>
        </dgm:presLayoutVars>
      </dgm:prSet>
      <dgm:spPr/>
    </dgm:pt>
    <dgm:pt modelId="{AA69D5D2-C273-4D4F-843C-F0BC98A2EDA0}" type="pres">
      <dgm:prSet presAssocID="{0BF251A6-812A-450B-8FDD-DAAA6AB01900}" presName="childShp" presStyleLbl="bgAccFollowNode1" presStyleIdx="0" presStyleCnt="7">
        <dgm:presLayoutVars>
          <dgm:bulletEnabled val="1"/>
        </dgm:presLayoutVars>
      </dgm:prSet>
      <dgm:spPr/>
    </dgm:pt>
    <dgm:pt modelId="{42C37F7B-CEAB-4FFC-90A7-E654F50E4442}" type="pres">
      <dgm:prSet presAssocID="{B852EDF2-D17E-40F0-A326-F43616BE061D}" presName="spacing" presStyleCnt="0"/>
      <dgm:spPr/>
    </dgm:pt>
    <dgm:pt modelId="{2E1399DA-8FB8-4E70-BAE7-6470A1B40611}" type="pres">
      <dgm:prSet presAssocID="{CCFC0340-0533-4B31-AFEA-C80C969F15E2}" presName="linNode" presStyleCnt="0"/>
      <dgm:spPr/>
    </dgm:pt>
    <dgm:pt modelId="{21F56FF0-5FE5-4979-85E4-3087BBE78D03}" type="pres">
      <dgm:prSet presAssocID="{CCFC0340-0533-4B31-AFEA-C80C969F15E2}" presName="parentShp" presStyleLbl="node1" presStyleIdx="1" presStyleCnt="7">
        <dgm:presLayoutVars>
          <dgm:bulletEnabled val="1"/>
        </dgm:presLayoutVars>
      </dgm:prSet>
      <dgm:spPr/>
    </dgm:pt>
    <dgm:pt modelId="{1CDBD20B-7770-4588-9A5F-EFD2DBA6C1D0}" type="pres">
      <dgm:prSet presAssocID="{CCFC0340-0533-4B31-AFEA-C80C969F15E2}" presName="childShp" presStyleLbl="bgAccFollowNode1" presStyleIdx="1" presStyleCnt="7">
        <dgm:presLayoutVars>
          <dgm:bulletEnabled val="1"/>
        </dgm:presLayoutVars>
      </dgm:prSet>
      <dgm:spPr/>
    </dgm:pt>
    <dgm:pt modelId="{4570D1FF-FC02-4C4F-BACF-6C4D60259279}" type="pres">
      <dgm:prSet presAssocID="{9743FFD6-2AF9-4D91-95AB-182A3F8CEFF4}" presName="spacing" presStyleCnt="0"/>
      <dgm:spPr/>
    </dgm:pt>
    <dgm:pt modelId="{07D255DE-82E2-4D0D-AC5A-7CDFF08579A8}" type="pres">
      <dgm:prSet presAssocID="{63C87765-7377-46CE-A6B1-30567EE8A96D}" presName="linNode" presStyleCnt="0"/>
      <dgm:spPr/>
    </dgm:pt>
    <dgm:pt modelId="{23CD0964-2EA6-4B19-9B4A-A135AD0A7277}" type="pres">
      <dgm:prSet presAssocID="{63C87765-7377-46CE-A6B1-30567EE8A96D}" presName="parentShp" presStyleLbl="node1" presStyleIdx="2" presStyleCnt="7">
        <dgm:presLayoutVars>
          <dgm:bulletEnabled val="1"/>
        </dgm:presLayoutVars>
      </dgm:prSet>
      <dgm:spPr/>
    </dgm:pt>
    <dgm:pt modelId="{0FE47DF7-9702-489E-9880-99FE5F77FFEB}" type="pres">
      <dgm:prSet presAssocID="{63C87765-7377-46CE-A6B1-30567EE8A96D}" presName="childShp" presStyleLbl="bgAccFollowNode1" presStyleIdx="2" presStyleCnt="7">
        <dgm:presLayoutVars>
          <dgm:bulletEnabled val="1"/>
        </dgm:presLayoutVars>
      </dgm:prSet>
      <dgm:spPr/>
    </dgm:pt>
    <dgm:pt modelId="{9E12E8E8-97F7-4C5F-9DD8-9975B80B186C}" type="pres">
      <dgm:prSet presAssocID="{310DA97A-DFC9-4F82-8CD0-73AF1B938074}" presName="spacing" presStyleCnt="0"/>
      <dgm:spPr/>
    </dgm:pt>
    <dgm:pt modelId="{B109D9B7-57FC-4221-B262-BA5D73AA47C3}" type="pres">
      <dgm:prSet presAssocID="{6DB4EE59-7ED7-45B7-855E-962E146BC6F2}" presName="linNode" presStyleCnt="0"/>
      <dgm:spPr/>
    </dgm:pt>
    <dgm:pt modelId="{38F9FDBD-94C6-4C98-A784-F228C59C8AF0}" type="pres">
      <dgm:prSet presAssocID="{6DB4EE59-7ED7-45B7-855E-962E146BC6F2}" presName="parentShp" presStyleLbl="node1" presStyleIdx="3" presStyleCnt="7">
        <dgm:presLayoutVars>
          <dgm:bulletEnabled val="1"/>
        </dgm:presLayoutVars>
      </dgm:prSet>
      <dgm:spPr/>
    </dgm:pt>
    <dgm:pt modelId="{80840034-FD67-4176-BB96-9A11FBD6E79B}" type="pres">
      <dgm:prSet presAssocID="{6DB4EE59-7ED7-45B7-855E-962E146BC6F2}" presName="childShp" presStyleLbl="bgAccFollowNode1" presStyleIdx="3" presStyleCnt="7">
        <dgm:presLayoutVars>
          <dgm:bulletEnabled val="1"/>
        </dgm:presLayoutVars>
      </dgm:prSet>
      <dgm:spPr/>
    </dgm:pt>
    <dgm:pt modelId="{D35CB4AB-39A3-4BE2-B658-10C3214EFD1D}" type="pres">
      <dgm:prSet presAssocID="{BD1BFE80-8710-45F2-B738-4A58FDDDCE00}" presName="spacing" presStyleCnt="0"/>
      <dgm:spPr/>
    </dgm:pt>
    <dgm:pt modelId="{D1D8A1CD-1C64-4EF7-BC8F-DDAEF91CA0AE}" type="pres">
      <dgm:prSet presAssocID="{AEC357C3-DDE5-46D9-855B-628779B60808}" presName="linNode" presStyleCnt="0"/>
      <dgm:spPr/>
    </dgm:pt>
    <dgm:pt modelId="{D5D6B95F-3AC2-420A-9E6C-496B4CB0AAD6}" type="pres">
      <dgm:prSet presAssocID="{AEC357C3-DDE5-46D9-855B-628779B60808}" presName="parentShp" presStyleLbl="node1" presStyleIdx="4" presStyleCnt="7">
        <dgm:presLayoutVars>
          <dgm:bulletEnabled val="1"/>
        </dgm:presLayoutVars>
      </dgm:prSet>
      <dgm:spPr/>
    </dgm:pt>
    <dgm:pt modelId="{A7C11F8B-3C0B-4560-8714-7423CE1D7108}" type="pres">
      <dgm:prSet presAssocID="{AEC357C3-DDE5-46D9-855B-628779B60808}" presName="childShp" presStyleLbl="bgAccFollowNode1" presStyleIdx="4" presStyleCnt="7">
        <dgm:presLayoutVars>
          <dgm:bulletEnabled val="1"/>
        </dgm:presLayoutVars>
      </dgm:prSet>
      <dgm:spPr/>
    </dgm:pt>
    <dgm:pt modelId="{4110D8CA-B21D-4AF9-8835-8002146CD8EF}" type="pres">
      <dgm:prSet presAssocID="{607BEFF4-75AC-4DF8-B823-86761D71FA8D}" presName="spacing" presStyleCnt="0"/>
      <dgm:spPr/>
    </dgm:pt>
    <dgm:pt modelId="{163F5F2C-C7A5-42E9-8514-5848884C54D7}" type="pres">
      <dgm:prSet presAssocID="{1A0C44C3-4E4C-4455-BE3A-28F21683F8D8}" presName="linNode" presStyleCnt="0"/>
      <dgm:spPr/>
    </dgm:pt>
    <dgm:pt modelId="{6D9534DD-F788-4B1B-A5E7-AE1FF67E1C80}" type="pres">
      <dgm:prSet presAssocID="{1A0C44C3-4E4C-4455-BE3A-28F21683F8D8}" presName="parentShp" presStyleLbl="node1" presStyleIdx="5" presStyleCnt="7">
        <dgm:presLayoutVars>
          <dgm:bulletEnabled val="1"/>
        </dgm:presLayoutVars>
      </dgm:prSet>
      <dgm:spPr/>
    </dgm:pt>
    <dgm:pt modelId="{77CAE182-9019-4799-B118-1F6A17847B63}" type="pres">
      <dgm:prSet presAssocID="{1A0C44C3-4E4C-4455-BE3A-28F21683F8D8}" presName="childShp" presStyleLbl="bgAccFollowNode1" presStyleIdx="5" presStyleCnt="7">
        <dgm:presLayoutVars>
          <dgm:bulletEnabled val="1"/>
        </dgm:presLayoutVars>
      </dgm:prSet>
      <dgm:spPr/>
    </dgm:pt>
    <dgm:pt modelId="{E963AB93-A688-4E91-8D9F-C29A7138F26A}" type="pres">
      <dgm:prSet presAssocID="{099CEB2A-E6EA-4DB1-8B52-730172D1D805}" presName="spacing" presStyleCnt="0"/>
      <dgm:spPr/>
    </dgm:pt>
    <dgm:pt modelId="{2174DC63-6E77-4364-8214-4FB3D672B6D0}" type="pres">
      <dgm:prSet presAssocID="{FD88921A-DB26-4790-8586-92EC58EB4D95}" presName="linNode" presStyleCnt="0"/>
      <dgm:spPr/>
    </dgm:pt>
    <dgm:pt modelId="{984B2D42-89C9-47ED-A85A-48BE6C3E6B6F}" type="pres">
      <dgm:prSet presAssocID="{FD88921A-DB26-4790-8586-92EC58EB4D95}" presName="parentShp" presStyleLbl="node1" presStyleIdx="6" presStyleCnt="7">
        <dgm:presLayoutVars>
          <dgm:bulletEnabled val="1"/>
        </dgm:presLayoutVars>
      </dgm:prSet>
      <dgm:spPr/>
    </dgm:pt>
    <dgm:pt modelId="{96954596-7405-4635-BE0E-EFE6A3E41418}" type="pres">
      <dgm:prSet presAssocID="{FD88921A-DB26-4790-8586-92EC58EB4D95}" presName="childShp" presStyleLbl="bgAccFollowNode1" presStyleIdx="6" presStyleCnt="7">
        <dgm:presLayoutVars>
          <dgm:bulletEnabled val="1"/>
        </dgm:presLayoutVars>
      </dgm:prSet>
      <dgm:spPr/>
    </dgm:pt>
  </dgm:ptLst>
  <dgm:cxnLst>
    <dgm:cxn modelId="{D8D4DF01-0E26-4D08-A4C4-FF5802258DB9}" srcId="{FD88921A-DB26-4790-8586-92EC58EB4D95}" destId="{393CDDF2-A4BD-4A32-A334-71022F34E9BE}" srcOrd="0" destOrd="0" parTransId="{CB3D0F3D-8A85-4F2C-AA72-ECE0364E99CA}" sibTransId="{70A12FBC-EF67-48E1-B10B-7E0E4CDE688A}"/>
    <dgm:cxn modelId="{D041BC12-0B45-44DB-9E63-053C894210B9}" type="presOf" srcId="{63C87765-7377-46CE-A6B1-30567EE8A96D}" destId="{23CD0964-2EA6-4B19-9B4A-A135AD0A7277}" srcOrd="0" destOrd="0" presId="urn:microsoft.com/office/officeart/2005/8/layout/vList6"/>
    <dgm:cxn modelId="{3F825315-68C8-4BBB-BDBD-5C04668786FB}" type="presOf" srcId="{7B361326-27A6-49DD-B34D-770F105F6C50}" destId="{CDF12D33-9223-4BD9-AEFA-FFD27429AC56}" srcOrd="0" destOrd="0" presId="urn:microsoft.com/office/officeart/2005/8/layout/vList6"/>
    <dgm:cxn modelId="{02218F1A-059D-4930-816E-F794D0744376}" type="presOf" srcId="{5BA5DCE1-6A15-4DB8-9EB7-B4553C41BD7E}" destId="{77CAE182-9019-4799-B118-1F6A17847B63}" srcOrd="0" destOrd="0" presId="urn:microsoft.com/office/officeart/2005/8/layout/vList6"/>
    <dgm:cxn modelId="{E8A8B81E-7E84-44AD-826D-8DE912D9E5DA}" type="presOf" srcId="{CCFC0340-0533-4B31-AFEA-C80C969F15E2}" destId="{21F56FF0-5FE5-4979-85E4-3087BBE78D03}" srcOrd="0" destOrd="0" presId="urn:microsoft.com/office/officeart/2005/8/layout/vList6"/>
    <dgm:cxn modelId="{DC7B6B25-9969-4D2F-8EA9-599FCCC7F46D}" srcId="{CCFC0340-0533-4B31-AFEA-C80C969F15E2}" destId="{EDF40C27-43AB-4478-BC9F-072ABB3293F6}" srcOrd="0" destOrd="0" parTransId="{A5612FD0-BBD9-4891-9E1E-1E3B493EBD61}" sibTransId="{8729D058-432A-4559-BCC4-F8713844BBBD}"/>
    <dgm:cxn modelId="{E5A53F2A-83BC-46C5-8575-C4C6423D098E}" srcId="{0BF251A6-812A-450B-8FDD-DAAA6AB01900}" destId="{8C6B56B9-822E-4680-993A-10582A047634}" srcOrd="0" destOrd="0" parTransId="{9BB4A9B2-154F-4475-887C-CF0201BC8359}" sibTransId="{2DECD56D-3C90-4098-8F99-B07AA311E436}"/>
    <dgm:cxn modelId="{1A913733-9F1B-45F0-B771-7930D7DC8086}" type="presOf" srcId="{FD88921A-DB26-4790-8586-92EC58EB4D95}" destId="{984B2D42-89C9-47ED-A85A-48BE6C3E6B6F}" srcOrd="0" destOrd="0" presId="urn:microsoft.com/office/officeart/2005/8/layout/vList6"/>
    <dgm:cxn modelId="{6BD21E35-2EA2-499D-B872-280000B9FCC1}" srcId="{7B361326-27A6-49DD-B34D-770F105F6C50}" destId="{FD88921A-DB26-4790-8586-92EC58EB4D95}" srcOrd="6" destOrd="0" parTransId="{ABF759BD-6C8B-4FD6-A3D7-15B8059C1C9A}" sibTransId="{A081151A-DC32-48C2-9287-1EB32205B1BE}"/>
    <dgm:cxn modelId="{33B1B536-CA15-45B7-91BB-606D8ABB551A}" type="presOf" srcId="{393CDDF2-A4BD-4A32-A334-71022F34E9BE}" destId="{96954596-7405-4635-BE0E-EFE6A3E41418}" srcOrd="0" destOrd="0" presId="urn:microsoft.com/office/officeart/2005/8/layout/vList6"/>
    <dgm:cxn modelId="{29B01B3C-0006-41BF-9CEF-A53946A84684}" type="presOf" srcId="{884AAD0E-F779-4BA3-BECF-749F48196662}" destId="{0FE47DF7-9702-489E-9880-99FE5F77FFEB}" srcOrd="0" destOrd="0" presId="urn:microsoft.com/office/officeart/2005/8/layout/vList6"/>
    <dgm:cxn modelId="{D78FB361-22E7-4656-8A01-4A9522759612}" srcId="{7B361326-27A6-49DD-B34D-770F105F6C50}" destId="{CCFC0340-0533-4B31-AFEA-C80C969F15E2}" srcOrd="1" destOrd="0" parTransId="{83B5BD80-6487-444E-A51C-38B04EB20B1B}" sibTransId="{9743FFD6-2AF9-4D91-95AB-182A3F8CEFF4}"/>
    <dgm:cxn modelId="{4FC4EC61-76A5-47F4-892D-0C3138DC3FDF}" srcId="{7B361326-27A6-49DD-B34D-770F105F6C50}" destId="{AEC357C3-DDE5-46D9-855B-628779B60808}" srcOrd="4" destOrd="0" parTransId="{6ACE1F85-D679-42CA-86A4-A1C3F66A0B7B}" sibTransId="{607BEFF4-75AC-4DF8-B823-86761D71FA8D}"/>
    <dgm:cxn modelId="{2BC6C843-9135-4E71-B313-255EAA091568}" srcId="{6DB4EE59-7ED7-45B7-855E-962E146BC6F2}" destId="{CFA24B53-E70F-4CA9-A82E-2E290F4475C1}" srcOrd="0" destOrd="0" parTransId="{50EF6CDF-6054-4B24-BA06-4D1664E2C8E8}" sibTransId="{7DDFB2AB-EC04-4C74-B92B-16C7C55BE86A}"/>
    <dgm:cxn modelId="{637AD74A-933E-4ECF-BBB1-FC5B808971EA}" type="presOf" srcId="{7367226E-0081-4CDE-85B5-8FFD9648A521}" destId="{A7C11F8B-3C0B-4560-8714-7423CE1D7108}" srcOrd="0" destOrd="0" presId="urn:microsoft.com/office/officeart/2005/8/layout/vList6"/>
    <dgm:cxn modelId="{1928F24C-CF2C-4365-883C-D6F23EBAF87E}" type="presOf" srcId="{0BF251A6-812A-450B-8FDD-DAAA6AB01900}" destId="{E4888DED-ED37-4657-9214-A69FEEBA96E6}" srcOrd="0" destOrd="0" presId="urn:microsoft.com/office/officeart/2005/8/layout/vList6"/>
    <dgm:cxn modelId="{FAB36470-3FCB-432D-9A4A-22A91D9145E1}" srcId="{7B361326-27A6-49DD-B34D-770F105F6C50}" destId="{63C87765-7377-46CE-A6B1-30567EE8A96D}" srcOrd="2" destOrd="0" parTransId="{B6A1494A-8134-4565-B712-CE5D21EE340F}" sibTransId="{310DA97A-DFC9-4F82-8CD0-73AF1B938074}"/>
    <dgm:cxn modelId="{1B55A98D-8FC1-4F18-9A15-AF266D1D1861}" type="presOf" srcId="{EDF40C27-43AB-4478-BC9F-072ABB3293F6}" destId="{1CDBD20B-7770-4588-9A5F-EFD2DBA6C1D0}" srcOrd="0" destOrd="0" presId="urn:microsoft.com/office/officeart/2005/8/layout/vList6"/>
    <dgm:cxn modelId="{EF9BED92-AEC3-4B31-8FC1-1D63E0280FAA}" srcId="{7B361326-27A6-49DD-B34D-770F105F6C50}" destId="{1A0C44C3-4E4C-4455-BE3A-28F21683F8D8}" srcOrd="5" destOrd="0" parTransId="{66D639E7-35C7-4F67-8F15-23B26892E1D1}" sibTransId="{099CEB2A-E6EA-4DB1-8B52-730172D1D805}"/>
    <dgm:cxn modelId="{DA47D09B-5687-4855-B1C8-2B64BB8A0BE1}" type="presOf" srcId="{6DB4EE59-7ED7-45B7-855E-962E146BC6F2}" destId="{38F9FDBD-94C6-4C98-A784-F228C59C8AF0}" srcOrd="0" destOrd="0" presId="urn:microsoft.com/office/officeart/2005/8/layout/vList6"/>
    <dgm:cxn modelId="{B34A779F-316D-4D93-8A2E-30EE888CBBD8}" srcId="{AEC357C3-DDE5-46D9-855B-628779B60808}" destId="{7367226E-0081-4CDE-85B5-8FFD9648A521}" srcOrd="0" destOrd="0" parTransId="{57A3ED36-7024-40C2-BAC4-480F8CECF079}" sibTransId="{D4EF643D-C435-4FA0-92E6-A17F832B922D}"/>
    <dgm:cxn modelId="{F18FA0A0-7B1E-470A-B58B-1349C458CA06}" type="presOf" srcId="{1A0C44C3-4E4C-4455-BE3A-28F21683F8D8}" destId="{6D9534DD-F788-4B1B-A5E7-AE1FF67E1C80}" srcOrd="0" destOrd="0" presId="urn:microsoft.com/office/officeart/2005/8/layout/vList6"/>
    <dgm:cxn modelId="{673678A4-13F6-4C33-8906-0A1C1E67B674}" srcId="{63C87765-7377-46CE-A6B1-30567EE8A96D}" destId="{884AAD0E-F779-4BA3-BECF-749F48196662}" srcOrd="0" destOrd="0" parTransId="{2D29E5C0-E865-4009-A31F-EEAFB965D61D}" sibTransId="{B171D521-DD7E-460B-87F0-19043731ACC6}"/>
    <dgm:cxn modelId="{7A3242B6-5863-44FB-A71C-BB1356D73A21}" srcId="{7B361326-27A6-49DD-B34D-770F105F6C50}" destId="{6DB4EE59-7ED7-45B7-855E-962E146BC6F2}" srcOrd="3" destOrd="0" parTransId="{C52575E8-4BB9-430B-B229-5F5CE04A3E67}" sibTransId="{BD1BFE80-8710-45F2-B738-4A58FDDDCE00}"/>
    <dgm:cxn modelId="{D0F98FB7-A6F9-4E74-94A4-6FF6274C048A}" type="presOf" srcId="{8C6B56B9-822E-4680-993A-10582A047634}" destId="{AA69D5D2-C273-4D4F-843C-F0BC98A2EDA0}" srcOrd="0" destOrd="0" presId="urn:microsoft.com/office/officeart/2005/8/layout/vList6"/>
    <dgm:cxn modelId="{8FB2E0C1-056E-49E5-A516-09A0BCCC9CC9}" srcId="{7B361326-27A6-49DD-B34D-770F105F6C50}" destId="{0BF251A6-812A-450B-8FDD-DAAA6AB01900}" srcOrd="0" destOrd="0" parTransId="{2679E2CF-CD67-4375-AC4A-3253389E5419}" sibTransId="{B852EDF2-D17E-40F0-A326-F43616BE061D}"/>
    <dgm:cxn modelId="{09218FE6-B764-41DE-AD44-684C5A49CE55}" srcId="{1A0C44C3-4E4C-4455-BE3A-28F21683F8D8}" destId="{5BA5DCE1-6A15-4DB8-9EB7-B4553C41BD7E}" srcOrd="0" destOrd="0" parTransId="{6B8E1F4C-5752-48E9-B598-A1F698C14FD9}" sibTransId="{160B56A8-1E6A-470E-AD5E-E37E61C12391}"/>
    <dgm:cxn modelId="{9EBB0BF2-93BB-4868-AC69-4C045A1BEE7E}" type="presOf" srcId="{CFA24B53-E70F-4CA9-A82E-2E290F4475C1}" destId="{80840034-FD67-4176-BB96-9A11FBD6E79B}" srcOrd="0" destOrd="0" presId="urn:microsoft.com/office/officeart/2005/8/layout/vList6"/>
    <dgm:cxn modelId="{7DA4BEF7-C9E9-48F8-B74F-587639C6FC12}" type="presOf" srcId="{AEC357C3-DDE5-46D9-855B-628779B60808}" destId="{D5D6B95F-3AC2-420A-9E6C-496B4CB0AAD6}" srcOrd="0" destOrd="0" presId="urn:microsoft.com/office/officeart/2005/8/layout/vList6"/>
    <dgm:cxn modelId="{F3D93CCA-D17A-4472-8029-06BDB7C9A6DA}" type="presParOf" srcId="{CDF12D33-9223-4BD9-AEFA-FFD27429AC56}" destId="{FB5A43E1-1482-4858-8E8A-B870AED29643}" srcOrd="0" destOrd="0" presId="urn:microsoft.com/office/officeart/2005/8/layout/vList6"/>
    <dgm:cxn modelId="{FB3CE8A1-2B0F-4ABE-97D9-66F41FC2B6FC}" type="presParOf" srcId="{FB5A43E1-1482-4858-8E8A-B870AED29643}" destId="{E4888DED-ED37-4657-9214-A69FEEBA96E6}" srcOrd="0" destOrd="0" presId="urn:microsoft.com/office/officeart/2005/8/layout/vList6"/>
    <dgm:cxn modelId="{8F8B8700-8CF5-47D2-8189-A24BCD96852A}" type="presParOf" srcId="{FB5A43E1-1482-4858-8E8A-B870AED29643}" destId="{AA69D5D2-C273-4D4F-843C-F0BC98A2EDA0}" srcOrd="1" destOrd="0" presId="urn:microsoft.com/office/officeart/2005/8/layout/vList6"/>
    <dgm:cxn modelId="{3442D0FF-DD41-4F10-9591-71CCF1A1F13C}" type="presParOf" srcId="{CDF12D33-9223-4BD9-AEFA-FFD27429AC56}" destId="{42C37F7B-CEAB-4FFC-90A7-E654F50E4442}" srcOrd="1" destOrd="0" presId="urn:microsoft.com/office/officeart/2005/8/layout/vList6"/>
    <dgm:cxn modelId="{57C1854C-1D64-41E6-BB73-1315424449C3}" type="presParOf" srcId="{CDF12D33-9223-4BD9-AEFA-FFD27429AC56}" destId="{2E1399DA-8FB8-4E70-BAE7-6470A1B40611}" srcOrd="2" destOrd="0" presId="urn:microsoft.com/office/officeart/2005/8/layout/vList6"/>
    <dgm:cxn modelId="{9C62BC33-69D8-492D-B323-82B036169969}" type="presParOf" srcId="{2E1399DA-8FB8-4E70-BAE7-6470A1B40611}" destId="{21F56FF0-5FE5-4979-85E4-3087BBE78D03}" srcOrd="0" destOrd="0" presId="urn:microsoft.com/office/officeart/2005/8/layout/vList6"/>
    <dgm:cxn modelId="{DE07797A-FAAB-434D-8651-04CE8B869082}" type="presParOf" srcId="{2E1399DA-8FB8-4E70-BAE7-6470A1B40611}" destId="{1CDBD20B-7770-4588-9A5F-EFD2DBA6C1D0}" srcOrd="1" destOrd="0" presId="urn:microsoft.com/office/officeart/2005/8/layout/vList6"/>
    <dgm:cxn modelId="{014F8EC3-4F36-40B8-822E-ECAA7D1999F3}" type="presParOf" srcId="{CDF12D33-9223-4BD9-AEFA-FFD27429AC56}" destId="{4570D1FF-FC02-4C4F-BACF-6C4D60259279}" srcOrd="3" destOrd="0" presId="urn:microsoft.com/office/officeart/2005/8/layout/vList6"/>
    <dgm:cxn modelId="{DA37D503-6E21-4677-9BE1-948171C0AD0D}" type="presParOf" srcId="{CDF12D33-9223-4BD9-AEFA-FFD27429AC56}" destId="{07D255DE-82E2-4D0D-AC5A-7CDFF08579A8}" srcOrd="4" destOrd="0" presId="urn:microsoft.com/office/officeart/2005/8/layout/vList6"/>
    <dgm:cxn modelId="{39DC3B52-D6F9-4C7A-B7F8-01CCBB19B858}" type="presParOf" srcId="{07D255DE-82E2-4D0D-AC5A-7CDFF08579A8}" destId="{23CD0964-2EA6-4B19-9B4A-A135AD0A7277}" srcOrd="0" destOrd="0" presId="urn:microsoft.com/office/officeart/2005/8/layout/vList6"/>
    <dgm:cxn modelId="{AA96D158-B933-4FE3-A4D9-7F56ED079D4A}" type="presParOf" srcId="{07D255DE-82E2-4D0D-AC5A-7CDFF08579A8}" destId="{0FE47DF7-9702-489E-9880-99FE5F77FFEB}" srcOrd="1" destOrd="0" presId="urn:microsoft.com/office/officeart/2005/8/layout/vList6"/>
    <dgm:cxn modelId="{059E3F68-BDAE-4744-A1BC-BD46FCBF2543}" type="presParOf" srcId="{CDF12D33-9223-4BD9-AEFA-FFD27429AC56}" destId="{9E12E8E8-97F7-4C5F-9DD8-9975B80B186C}" srcOrd="5" destOrd="0" presId="urn:microsoft.com/office/officeart/2005/8/layout/vList6"/>
    <dgm:cxn modelId="{0E8DA819-D102-45C7-9195-8AC0D8387E84}" type="presParOf" srcId="{CDF12D33-9223-4BD9-AEFA-FFD27429AC56}" destId="{B109D9B7-57FC-4221-B262-BA5D73AA47C3}" srcOrd="6" destOrd="0" presId="urn:microsoft.com/office/officeart/2005/8/layout/vList6"/>
    <dgm:cxn modelId="{2AB7A205-5F11-494F-918B-E3FD1CA2DDC5}" type="presParOf" srcId="{B109D9B7-57FC-4221-B262-BA5D73AA47C3}" destId="{38F9FDBD-94C6-4C98-A784-F228C59C8AF0}" srcOrd="0" destOrd="0" presId="urn:microsoft.com/office/officeart/2005/8/layout/vList6"/>
    <dgm:cxn modelId="{6AA11684-2BBE-4C29-9150-C87ED6D6D17A}" type="presParOf" srcId="{B109D9B7-57FC-4221-B262-BA5D73AA47C3}" destId="{80840034-FD67-4176-BB96-9A11FBD6E79B}" srcOrd="1" destOrd="0" presId="urn:microsoft.com/office/officeart/2005/8/layout/vList6"/>
    <dgm:cxn modelId="{F5EE51CA-56AE-4C0F-8E37-51F05C948913}" type="presParOf" srcId="{CDF12D33-9223-4BD9-AEFA-FFD27429AC56}" destId="{D35CB4AB-39A3-4BE2-B658-10C3214EFD1D}" srcOrd="7" destOrd="0" presId="urn:microsoft.com/office/officeart/2005/8/layout/vList6"/>
    <dgm:cxn modelId="{28DEA569-DE03-45ED-A752-AFF5EC5DAACE}" type="presParOf" srcId="{CDF12D33-9223-4BD9-AEFA-FFD27429AC56}" destId="{D1D8A1CD-1C64-4EF7-BC8F-DDAEF91CA0AE}" srcOrd="8" destOrd="0" presId="urn:microsoft.com/office/officeart/2005/8/layout/vList6"/>
    <dgm:cxn modelId="{1EAE7628-4C68-464B-B6A3-AE08D91B3635}" type="presParOf" srcId="{D1D8A1CD-1C64-4EF7-BC8F-DDAEF91CA0AE}" destId="{D5D6B95F-3AC2-420A-9E6C-496B4CB0AAD6}" srcOrd="0" destOrd="0" presId="urn:microsoft.com/office/officeart/2005/8/layout/vList6"/>
    <dgm:cxn modelId="{1E907748-50EB-4B05-8D6A-3679C784A7A4}" type="presParOf" srcId="{D1D8A1CD-1C64-4EF7-BC8F-DDAEF91CA0AE}" destId="{A7C11F8B-3C0B-4560-8714-7423CE1D7108}" srcOrd="1" destOrd="0" presId="urn:microsoft.com/office/officeart/2005/8/layout/vList6"/>
    <dgm:cxn modelId="{66B8D914-DDCB-4E40-99D2-A224DDADF91F}" type="presParOf" srcId="{CDF12D33-9223-4BD9-AEFA-FFD27429AC56}" destId="{4110D8CA-B21D-4AF9-8835-8002146CD8EF}" srcOrd="9" destOrd="0" presId="urn:microsoft.com/office/officeart/2005/8/layout/vList6"/>
    <dgm:cxn modelId="{C1E6C399-274A-4804-9DC4-989D6C92F942}" type="presParOf" srcId="{CDF12D33-9223-4BD9-AEFA-FFD27429AC56}" destId="{163F5F2C-C7A5-42E9-8514-5848884C54D7}" srcOrd="10" destOrd="0" presId="urn:microsoft.com/office/officeart/2005/8/layout/vList6"/>
    <dgm:cxn modelId="{B47E4F0F-C19E-4696-9D99-B318ACB06420}" type="presParOf" srcId="{163F5F2C-C7A5-42E9-8514-5848884C54D7}" destId="{6D9534DD-F788-4B1B-A5E7-AE1FF67E1C80}" srcOrd="0" destOrd="0" presId="urn:microsoft.com/office/officeart/2005/8/layout/vList6"/>
    <dgm:cxn modelId="{4EBB7947-7EB8-4F19-9737-F77572438B7A}" type="presParOf" srcId="{163F5F2C-C7A5-42E9-8514-5848884C54D7}" destId="{77CAE182-9019-4799-B118-1F6A17847B63}" srcOrd="1" destOrd="0" presId="urn:microsoft.com/office/officeart/2005/8/layout/vList6"/>
    <dgm:cxn modelId="{F1C342C7-0CB0-4C75-88B1-BCA0C72B784C}" type="presParOf" srcId="{CDF12D33-9223-4BD9-AEFA-FFD27429AC56}" destId="{E963AB93-A688-4E91-8D9F-C29A7138F26A}" srcOrd="11" destOrd="0" presId="urn:microsoft.com/office/officeart/2005/8/layout/vList6"/>
    <dgm:cxn modelId="{CC7C4FD1-408C-493B-AB36-136864253954}" type="presParOf" srcId="{CDF12D33-9223-4BD9-AEFA-FFD27429AC56}" destId="{2174DC63-6E77-4364-8214-4FB3D672B6D0}" srcOrd="12" destOrd="0" presId="urn:microsoft.com/office/officeart/2005/8/layout/vList6"/>
    <dgm:cxn modelId="{64EEA920-662B-4FE3-97C4-ADEB53BAB337}" type="presParOf" srcId="{2174DC63-6E77-4364-8214-4FB3D672B6D0}" destId="{984B2D42-89C9-47ED-A85A-48BE6C3E6B6F}" srcOrd="0" destOrd="0" presId="urn:microsoft.com/office/officeart/2005/8/layout/vList6"/>
    <dgm:cxn modelId="{1116DE40-4764-4E1B-BF4A-5CDD85400BD4}" type="presParOf" srcId="{2174DC63-6E77-4364-8214-4FB3D672B6D0}" destId="{96954596-7405-4635-BE0E-EFE6A3E4141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4AB33-B8BC-40FF-AD29-A10AF2508655}">
      <dsp:nvSpPr>
        <dsp:cNvPr id="0" name=""/>
        <dsp:cNvSpPr/>
      </dsp:nvSpPr>
      <dsp:spPr>
        <a:xfrm>
          <a:off x="0" y="640290"/>
          <a:ext cx="8128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EC1842-7121-43B4-95FE-28CBDE0A5706}">
      <dsp:nvSpPr>
        <dsp:cNvPr id="0" name=""/>
        <dsp:cNvSpPr/>
      </dsp:nvSpPr>
      <dsp:spPr>
        <a:xfrm>
          <a:off x="406400" y="52533"/>
          <a:ext cx="568960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P (Patient or Population)</a:t>
          </a:r>
        </a:p>
      </dsp:txBody>
      <dsp:txXfrm>
        <a:off x="440985" y="87118"/>
        <a:ext cx="5620430" cy="639310"/>
      </dsp:txXfrm>
    </dsp:sp>
    <dsp:sp modelId="{0C0D91F5-9146-4F19-AD4A-96076ED60A7C}">
      <dsp:nvSpPr>
        <dsp:cNvPr id="0" name=""/>
        <dsp:cNvSpPr/>
      </dsp:nvSpPr>
      <dsp:spPr>
        <a:xfrm>
          <a:off x="0" y="1495413"/>
          <a:ext cx="8128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69791A-1317-408D-8623-4D3C07213F69}">
      <dsp:nvSpPr>
        <dsp:cNvPr id="0" name=""/>
        <dsp:cNvSpPr/>
      </dsp:nvSpPr>
      <dsp:spPr>
        <a:xfrm>
          <a:off x="406400" y="1141173"/>
          <a:ext cx="568960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I (Intervention)</a:t>
          </a:r>
        </a:p>
      </dsp:txBody>
      <dsp:txXfrm>
        <a:off x="440985" y="1175758"/>
        <a:ext cx="5620430" cy="639310"/>
      </dsp:txXfrm>
    </dsp:sp>
    <dsp:sp modelId="{EB9B0CE9-10C2-40C5-8CDA-62F5E3E81656}">
      <dsp:nvSpPr>
        <dsp:cNvPr id="0" name=""/>
        <dsp:cNvSpPr/>
      </dsp:nvSpPr>
      <dsp:spPr>
        <a:xfrm>
          <a:off x="0" y="2584053"/>
          <a:ext cx="8128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AB5805-A3FB-4268-B491-5D31A421C520}">
      <dsp:nvSpPr>
        <dsp:cNvPr id="0" name=""/>
        <dsp:cNvSpPr/>
      </dsp:nvSpPr>
      <dsp:spPr>
        <a:xfrm>
          <a:off x="406400" y="2229813"/>
          <a:ext cx="568960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C (Comparison)</a:t>
          </a:r>
        </a:p>
      </dsp:txBody>
      <dsp:txXfrm>
        <a:off x="440985" y="2264398"/>
        <a:ext cx="5620430" cy="639310"/>
      </dsp:txXfrm>
    </dsp:sp>
    <dsp:sp modelId="{03C5CD03-37F8-4CD2-851E-A7E4F5BB1A86}">
      <dsp:nvSpPr>
        <dsp:cNvPr id="0" name=""/>
        <dsp:cNvSpPr/>
      </dsp:nvSpPr>
      <dsp:spPr>
        <a:xfrm>
          <a:off x="0" y="3672693"/>
          <a:ext cx="8128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A7089D-5F70-43E4-8489-9924C4B9025D}">
      <dsp:nvSpPr>
        <dsp:cNvPr id="0" name=""/>
        <dsp:cNvSpPr/>
      </dsp:nvSpPr>
      <dsp:spPr>
        <a:xfrm>
          <a:off x="406400" y="3318453"/>
          <a:ext cx="568960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O (Outcome)</a:t>
          </a:r>
        </a:p>
      </dsp:txBody>
      <dsp:txXfrm>
        <a:off x="440985" y="3353038"/>
        <a:ext cx="5620430" cy="639310"/>
      </dsp:txXfrm>
    </dsp:sp>
    <dsp:sp modelId="{4D30B34E-293C-4B97-B8E7-B4B08936B567}">
      <dsp:nvSpPr>
        <dsp:cNvPr id="0" name=""/>
        <dsp:cNvSpPr/>
      </dsp:nvSpPr>
      <dsp:spPr>
        <a:xfrm>
          <a:off x="0" y="4761333"/>
          <a:ext cx="81280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78DF09-A0B6-4CD2-8246-5E18F984ABAC}">
      <dsp:nvSpPr>
        <dsp:cNvPr id="0" name=""/>
        <dsp:cNvSpPr/>
      </dsp:nvSpPr>
      <dsp:spPr>
        <a:xfrm>
          <a:off x="406400" y="4407093"/>
          <a:ext cx="568960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T (Time)</a:t>
          </a:r>
        </a:p>
      </dsp:txBody>
      <dsp:txXfrm>
        <a:off x="440985" y="4441678"/>
        <a:ext cx="562043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BE5D4-5297-4714-BF87-A7BC3EE084B6}">
      <dsp:nvSpPr>
        <dsp:cNvPr id="0" name=""/>
        <dsp:cNvSpPr/>
      </dsp:nvSpPr>
      <dsp:spPr>
        <a:xfrm>
          <a:off x="3017856" y="345626"/>
          <a:ext cx="4759450" cy="4759450"/>
        </a:xfrm>
        <a:prstGeom prst="pie">
          <a:avLst>
            <a:gd name="adj1" fmla="val 16200000"/>
            <a:gd name="adj2" fmla="val 192857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Johns Hopkins Nursing EBP Model</a:t>
          </a:r>
        </a:p>
        <a:p>
          <a:pPr marL="0" lvl="0" indent="0" algn="ctr" defTabSz="6223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(Dearholt &amp; Deng, 2012</a:t>
          </a:r>
          <a:r>
            <a:rPr lang="en-US" sz="1200" kern="1200" dirty="0">
              <a:solidFill>
                <a:srgbClr val="FFFF00"/>
              </a:solidFill>
              <a:latin typeface="Arial" panose="020B0604020202020204" pitchFamily="34" charset="0"/>
              <a:cs typeface="Arial" panose="020B0604020202020204" pitchFamily="34" charset="0"/>
            </a:rPr>
            <a:t>)</a:t>
          </a:r>
        </a:p>
      </dsp:txBody>
      <dsp:txXfrm>
        <a:off x="5518267" y="787575"/>
        <a:ext cx="1133202" cy="906562"/>
      </dsp:txXfrm>
    </dsp:sp>
    <dsp:sp modelId="{0F58C462-5F4E-4BB1-8F61-1188C12D517D}">
      <dsp:nvSpPr>
        <dsp:cNvPr id="0" name=""/>
        <dsp:cNvSpPr/>
      </dsp:nvSpPr>
      <dsp:spPr>
        <a:xfrm>
          <a:off x="3079049" y="422117"/>
          <a:ext cx="4759450" cy="4759450"/>
        </a:xfrm>
        <a:prstGeom prst="pie">
          <a:avLst>
            <a:gd name="adj1" fmla="val 19285716"/>
            <a:gd name="adj2" fmla="val 7714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ARCC-E Model</a:t>
          </a:r>
        </a:p>
        <a:p>
          <a:pPr marL="0" lvl="0" indent="0" algn="ctr" defTabSz="800100">
            <a:lnSpc>
              <a:spcPct val="90000"/>
            </a:lnSpc>
            <a:spcBef>
              <a:spcPct val="0"/>
            </a:spcBef>
            <a:spcAft>
              <a:spcPct val="35000"/>
            </a:spcAft>
            <a:buNone/>
          </a:pPr>
          <a:r>
            <a:rPr lang="en-US" sz="1100" kern="1200" dirty="0"/>
            <a:t>(Melnyk &amp; Fineout-Overholt, 2019)</a:t>
          </a:r>
        </a:p>
      </dsp:txBody>
      <dsp:txXfrm>
        <a:off x="6311509" y="2147418"/>
        <a:ext cx="1303182" cy="793241"/>
      </dsp:txXfrm>
    </dsp:sp>
    <dsp:sp modelId="{B3D972E8-0D01-4A5D-B6FB-128B7B888F58}">
      <dsp:nvSpPr>
        <dsp:cNvPr id="0" name=""/>
        <dsp:cNvSpPr/>
      </dsp:nvSpPr>
      <dsp:spPr>
        <a:xfrm>
          <a:off x="3056951" y="518440"/>
          <a:ext cx="4759450" cy="4759450"/>
        </a:xfrm>
        <a:prstGeom prst="pie">
          <a:avLst>
            <a:gd name="adj1" fmla="val 771428"/>
            <a:gd name="adj2" fmla="val 385714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ACE Star of Model</a:t>
          </a:r>
        </a:p>
        <a:p>
          <a:pPr marL="0" lvl="0" indent="0" algn="ctr" defTabSz="800100">
            <a:lnSpc>
              <a:spcPct val="90000"/>
            </a:lnSpc>
            <a:spcBef>
              <a:spcPct val="0"/>
            </a:spcBef>
            <a:spcAft>
              <a:spcPct val="35000"/>
            </a:spcAft>
            <a:buNone/>
          </a:pPr>
          <a:r>
            <a:rPr lang="en-US" sz="1200" kern="1200" dirty="0"/>
            <a:t>Transformation</a:t>
          </a:r>
        </a:p>
        <a:p>
          <a:pPr marL="0" lvl="0" indent="0" algn="ctr" defTabSz="800100">
            <a:lnSpc>
              <a:spcPct val="90000"/>
            </a:lnSpc>
            <a:spcBef>
              <a:spcPct val="0"/>
            </a:spcBef>
            <a:spcAft>
              <a:spcPct val="35000"/>
            </a:spcAft>
            <a:buNone/>
          </a:pPr>
          <a:r>
            <a:rPr lang="en-US" sz="1100" kern="1200" dirty="0"/>
            <a:t>(Stevens, 2012)</a:t>
          </a:r>
        </a:p>
      </dsp:txBody>
      <dsp:txXfrm>
        <a:off x="6113199" y="3337281"/>
        <a:ext cx="1133202" cy="878232"/>
      </dsp:txXfrm>
    </dsp:sp>
    <dsp:sp modelId="{7F8B4B1D-5A9A-4ED2-9527-3EF82DB6A819}">
      <dsp:nvSpPr>
        <dsp:cNvPr id="0" name=""/>
        <dsp:cNvSpPr/>
      </dsp:nvSpPr>
      <dsp:spPr>
        <a:xfrm>
          <a:off x="2968562" y="560935"/>
          <a:ext cx="4759450" cy="4759450"/>
        </a:xfrm>
        <a:prstGeom prst="pie">
          <a:avLst>
            <a:gd name="adj1" fmla="val 3857226"/>
            <a:gd name="adj2" fmla="val 69428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Stetler’s Model</a:t>
          </a:r>
        </a:p>
        <a:p>
          <a:pPr marL="0" lvl="0" indent="0" algn="ctr" defTabSz="800100">
            <a:lnSpc>
              <a:spcPct val="90000"/>
            </a:lnSpc>
            <a:spcBef>
              <a:spcPct val="0"/>
            </a:spcBef>
            <a:spcAft>
              <a:spcPct val="35000"/>
            </a:spcAft>
            <a:buNone/>
          </a:pPr>
          <a:r>
            <a:rPr lang="en-US" sz="1100" kern="1200" dirty="0"/>
            <a:t>(Stetler, 2010)</a:t>
          </a:r>
        </a:p>
      </dsp:txBody>
      <dsp:txXfrm>
        <a:off x="4795851" y="4300503"/>
        <a:ext cx="1104872" cy="793241"/>
      </dsp:txXfrm>
    </dsp:sp>
    <dsp:sp modelId="{F288EA8E-7ED0-4759-8B0B-F096CFB88DF1}">
      <dsp:nvSpPr>
        <dsp:cNvPr id="0" name=""/>
        <dsp:cNvSpPr/>
      </dsp:nvSpPr>
      <dsp:spPr>
        <a:xfrm>
          <a:off x="2880172" y="518440"/>
          <a:ext cx="4759450" cy="4759450"/>
        </a:xfrm>
        <a:prstGeom prst="pie">
          <a:avLst>
            <a:gd name="adj1" fmla="val 6942858"/>
            <a:gd name="adj2" fmla="val 1002857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Diffusion of Innovations</a:t>
          </a:r>
        </a:p>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Model</a:t>
          </a:r>
        </a:p>
        <a:p>
          <a:pPr marL="0" lvl="0" indent="0" algn="ctr" defTabSz="622300">
            <a:lnSpc>
              <a:spcPct val="90000"/>
            </a:lnSpc>
            <a:spcBef>
              <a:spcPct val="0"/>
            </a:spcBef>
            <a:spcAft>
              <a:spcPct val="35000"/>
            </a:spcAft>
            <a:buNone/>
          </a:pPr>
          <a:r>
            <a:rPr lang="en-US" sz="1100" kern="1200" dirty="0"/>
            <a:t>(Rogers, 1995)</a:t>
          </a:r>
        </a:p>
      </dsp:txBody>
      <dsp:txXfrm>
        <a:off x="3450173" y="3337281"/>
        <a:ext cx="1133202" cy="878232"/>
      </dsp:txXfrm>
    </dsp:sp>
    <dsp:sp modelId="{DC8530A6-D68B-4CA9-B531-FA3A82799E6F}">
      <dsp:nvSpPr>
        <dsp:cNvPr id="0" name=""/>
        <dsp:cNvSpPr/>
      </dsp:nvSpPr>
      <dsp:spPr>
        <a:xfrm>
          <a:off x="2858074" y="422117"/>
          <a:ext cx="4759450" cy="4759450"/>
        </a:xfrm>
        <a:prstGeom prst="pie">
          <a:avLst>
            <a:gd name="adj1" fmla="val 10028574"/>
            <a:gd name="adj2" fmla="val 131142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PARISHS Model</a:t>
          </a:r>
        </a:p>
        <a:p>
          <a:pPr marL="0" lvl="0" indent="0" algn="ctr" defTabSz="800100">
            <a:lnSpc>
              <a:spcPct val="90000"/>
            </a:lnSpc>
            <a:spcBef>
              <a:spcPct val="0"/>
            </a:spcBef>
            <a:spcAft>
              <a:spcPct val="35000"/>
            </a:spcAft>
            <a:buNone/>
          </a:pPr>
          <a:r>
            <a:rPr lang="en-US" sz="900" kern="1200" dirty="0"/>
            <a:t>(Harvey &amp; Kitson, 2016, Rycroft Malone et al., 2013)</a:t>
          </a:r>
        </a:p>
        <a:p>
          <a:pPr marL="0" lvl="0" indent="0" algn="ctr" defTabSz="800100">
            <a:lnSpc>
              <a:spcPct val="90000"/>
            </a:lnSpc>
            <a:spcBef>
              <a:spcPct val="0"/>
            </a:spcBef>
            <a:spcAft>
              <a:spcPct val="35000"/>
            </a:spcAft>
            <a:buNone/>
          </a:pPr>
          <a:endParaRPr lang="en-US" sz="900" kern="1200" dirty="0">
            <a:solidFill>
              <a:schemeClr val="accent4"/>
            </a:solidFill>
          </a:endParaRPr>
        </a:p>
      </dsp:txBody>
      <dsp:txXfrm>
        <a:off x="3081882" y="2147418"/>
        <a:ext cx="1303182" cy="793241"/>
      </dsp:txXfrm>
    </dsp:sp>
    <dsp:sp modelId="{D0040F4D-F079-4C60-BF20-32388F6C9C3C}">
      <dsp:nvSpPr>
        <dsp:cNvPr id="0" name=""/>
        <dsp:cNvSpPr/>
      </dsp:nvSpPr>
      <dsp:spPr>
        <a:xfrm>
          <a:off x="2919267" y="345626"/>
          <a:ext cx="4759450" cy="4759450"/>
        </a:xfrm>
        <a:prstGeom prst="pie">
          <a:avLst>
            <a:gd name="adj1" fmla="val 13114284"/>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bg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Iowa Model</a:t>
          </a:r>
        </a:p>
        <a:p>
          <a:pPr marL="0" lvl="0" indent="0" algn="ctr" defTabSz="800100">
            <a:lnSpc>
              <a:spcPct val="90000"/>
            </a:lnSpc>
            <a:spcBef>
              <a:spcPct val="0"/>
            </a:spcBef>
            <a:spcAft>
              <a:spcPct val="35000"/>
            </a:spcAft>
            <a:buNone/>
          </a:pPr>
          <a:r>
            <a:rPr lang="en-US" sz="1100" b="0" kern="1200" dirty="0">
              <a:solidFill>
                <a:schemeClr val="bg1"/>
              </a:solidFill>
              <a:latin typeface="Arial" panose="020B0604020202020204" pitchFamily="34" charset="0"/>
              <a:cs typeface="Arial" panose="020B0604020202020204" pitchFamily="34" charset="0"/>
            </a:rPr>
            <a:t> (Buckwalter et    al., 2017; Titler et al., 2001)</a:t>
          </a:r>
        </a:p>
      </dsp:txBody>
      <dsp:txXfrm>
        <a:off x="4045104" y="787575"/>
        <a:ext cx="1133202" cy="906562"/>
      </dsp:txXfrm>
    </dsp:sp>
    <dsp:sp modelId="{115045A9-03EF-44E0-960A-FCCF5A1D7343}">
      <dsp:nvSpPr>
        <dsp:cNvPr id="0" name=""/>
        <dsp:cNvSpPr/>
      </dsp:nvSpPr>
      <dsp:spPr>
        <a:xfrm>
          <a:off x="2722986" y="50994"/>
          <a:ext cx="5348716" cy="5348716"/>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220C94-908B-4DF3-A59B-4D69052A80C6}">
      <dsp:nvSpPr>
        <dsp:cNvPr id="0" name=""/>
        <dsp:cNvSpPr/>
      </dsp:nvSpPr>
      <dsp:spPr>
        <a:xfrm>
          <a:off x="2784564" y="127823"/>
          <a:ext cx="5348716" cy="5348716"/>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0D1EB-D2FC-4044-9968-CBE6315791FD}">
      <dsp:nvSpPr>
        <dsp:cNvPr id="0" name=""/>
        <dsp:cNvSpPr/>
      </dsp:nvSpPr>
      <dsp:spPr>
        <a:xfrm>
          <a:off x="2762388" y="223922"/>
          <a:ext cx="5348716" cy="5348716"/>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23A131-48BC-447E-B9F2-EFFB7D975FA5}">
      <dsp:nvSpPr>
        <dsp:cNvPr id="0" name=""/>
        <dsp:cNvSpPr/>
      </dsp:nvSpPr>
      <dsp:spPr>
        <a:xfrm>
          <a:off x="2673929" y="266178"/>
          <a:ext cx="5348716" cy="5348716"/>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F168A9-7DEF-4012-8465-7D173CDD2E55}">
      <dsp:nvSpPr>
        <dsp:cNvPr id="0" name=""/>
        <dsp:cNvSpPr/>
      </dsp:nvSpPr>
      <dsp:spPr>
        <a:xfrm>
          <a:off x="2585470" y="223922"/>
          <a:ext cx="5348716" cy="5348716"/>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E2B4AD-FB5D-448A-AE9A-44E4E985400B}">
      <dsp:nvSpPr>
        <dsp:cNvPr id="0" name=""/>
        <dsp:cNvSpPr/>
      </dsp:nvSpPr>
      <dsp:spPr>
        <a:xfrm>
          <a:off x="2563294" y="127823"/>
          <a:ext cx="5348716" cy="5348716"/>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783B54-AA73-498F-B21C-68316560F71B}">
      <dsp:nvSpPr>
        <dsp:cNvPr id="0" name=""/>
        <dsp:cNvSpPr/>
      </dsp:nvSpPr>
      <dsp:spPr>
        <a:xfrm>
          <a:off x="2624872" y="50994"/>
          <a:ext cx="5348716" cy="5348716"/>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9D5D2-C273-4D4F-843C-F0BC98A2EDA0}">
      <dsp:nvSpPr>
        <dsp:cNvPr id="0" name=""/>
        <dsp:cNvSpPr/>
      </dsp:nvSpPr>
      <dsp:spPr>
        <a:xfrm>
          <a:off x="4206240" y="3824"/>
          <a:ext cx="6309360" cy="57153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Cultivate a spirit of inquiry</a:t>
          </a:r>
        </a:p>
      </dsp:txBody>
      <dsp:txXfrm>
        <a:off x="4206240" y="75266"/>
        <a:ext cx="6095034" cy="428653"/>
      </dsp:txXfrm>
    </dsp:sp>
    <dsp:sp modelId="{E4888DED-ED37-4657-9214-A69FEEBA96E6}">
      <dsp:nvSpPr>
        <dsp:cNvPr id="0" name=""/>
        <dsp:cNvSpPr/>
      </dsp:nvSpPr>
      <dsp:spPr>
        <a:xfrm>
          <a:off x="0" y="3824"/>
          <a:ext cx="4206240" cy="5715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0:</a:t>
          </a:r>
        </a:p>
      </dsp:txBody>
      <dsp:txXfrm>
        <a:off x="27900" y="31724"/>
        <a:ext cx="4150440" cy="515737"/>
      </dsp:txXfrm>
    </dsp:sp>
    <dsp:sp modelId="{1CDBD20B-7770-4588-9A5F-EFD2DBA6C1D0}">
      <dsp:nvSpPr>
        <dsp:cNvPr id="0" name=""/>
        <dsp:cNvSpPr/>
      </dsp:nvSpPr>
      <dsp:spPr>
        <a:xfrm>
          <a:off x="4206240" y="632516"/>
          <a:ext cx="6309360" cy="57153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Identify the problem/Ask the PICO(T) question</a:t>
          </a:r>
        </a:p>
      </dsp:txBody>
      <dsp:txXfrm>
        <a:off x="4206240" y="703958"/>
        <a:ext cx="6095034" cy="428653"/>
      </dsp:txXfrm>
    </dsp:sp>
    <dsp:sp modelId="{21F56FF0-5FE5-4979-85E4-3087BBE78D03}">
      <dsp:nvSpPr>
        <dsp:cNvPr id="0" name=""/>
        <dsp:cNvSpPr/>
      </dsp:nvSpPr>
      <dsp:spPr>
        <a:xfrm>
          <a:off x="0" y="632516"/>
          <a:ext cx="4206240" cy="571537"/>
        </a:xfrm>
        <a:prstGeom prst="roundRect">
          <a:avLst/>
        </a:prstGeom>
        <a:blipFill rotWithShape="0">
          <a:blip xmlns:r="http://schemas.openxmlformats.org/officeDocument/2006/relationships" r:embed="rId1"/>
          <a:srcRect/>
          <a:stretch>
            <a:fillRect l="-51000" r="-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1:</a:t>
          </a:r>
        </a:p>
      </dsp:txBody>
      <dsp:txXfrm>
        <a:off x="27900" y="660416"/>
        <a:ext cx="4150440" cy="515737"/>
      </dsp:txXfrm>
    </dsp:sp>
    <dsp:sp modelId="{0FE47DF7-9702-489E-9880-99FE5F77FFEB}">
      <dsp:nvSpPr>
        <dsp:cNvPr id="0" name=""/>
        <dsp:cNvSpPr/>
      </dsp:nvSpPr>
      <dsp:spPr>
        <a:xfrm>
          <a:off x="4206240" y="1261207"/>
          <a:ext cx="6309360" cy="57153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Search/Acquire for the Best Evidence</a:t>
          </a:r>
        </a:p>
      </dsp:txBody>
      <dsp:txXfrm>
        <a:off x="4206240" y="1332649"/>
        <a:ext cx="6095034" cy="428653"/>
      </dsp:txXfrm>
    </dsp:sp>
    <dsp:sp modelId="{23CD0964-2EA6-4B19-9B4A-A135AD0A7277}">
      <dsp:nvSpPr>
        <dsp:cNvPr id="0" name=""/>
        <dsp:cNvSpPr/>
      </dsp:nvSpPr>
      <dsp:spPr>
        <a:xfrm>
          <a:off x="0" y="1261207"/>
          <a:ext cx="4206240" cy="5715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2:</a:t>
          </a:r>
        </a:p>
      </dsp:txBody>
      <dsp:txXfrm>
        <a:off x="27900" y="1289107"/>
        <a:ext cx="4150440" cy="515737"/>
      </dsp:txXfrm>
    </dsp:sp>
    <dsp:sp modelId="{80840034-FD67-4176-BB96-9A11FBD6E79B}">
      <dsp:nvSpPr>
        <dsp:cNvPr id="0" name=""/>
        <dsp:cNvSpPr/>
      </dsp:nvSpPr>
      <dsp:spPr>
        <a:xfrm>
          <a:off x="4206240" y="1889899"/>
          <a:ext cx="6309360" cy="57153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Critically Appraise the Evidence</a:t>
          </a:r>
        </a:p>
      </dsp:txBody>
      <dsp:txXfrm>
        <a:off x="4206240" y="1961341"/>
        <a:ext cx="6095034" cy="428653"/>
      </dsp:txXfrm>
    </dsp:sp>
    <dsp:sp modelId="{38F9FDBD-94C6-4C98-A784-F228C59C8AF0}">
      <dsp:nvSpPr>
        <dsp:cNvPr id="0" name=""/>
        <dsp:cNvSpPr/>
      </dsp:nvSpPr>
      <dsp:spPr>
        <a:xfrm>
          <a:off x="0" y="1889899"/>
          <a:ext cx="4206240" cy="5715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3:</a:t>
          </a:r>
        </a:p>
      </dsp:txBody>
      <dsp:txXfrm>
        <a:off x="27900" y="1917799"/>
        <a:ext cx="4150440" cy="515737"/>
      </dsp:txXfrm>
    </dsp:sp>
    <dsp:sp modelId="{A7C11F8B-3C0B-4560-8714-7423CE1D7108}">
      <dsp:nvSpPr>
        <dsp:cNvPr id="0" name=""/>
        <dsp:cNvSpPr/>
      </dsp:nvSpPr>
      <dsp:spPr>
        <a:xfrm>
          <a:off x="4206240" y="2518591"/>
          <a:ext cx="6309360" cy="57153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Times New Roman" panose="02020603050405020304" pitchFamily="18" charset="0"/>
              <a:cs typeface="Times New Roman" panose="02020603050405020304" pitchFamily="18" charset="0"/>
            </a:rPr>
            <a:t>Integrate the evidence with clinical practice + patient preferences = make the best clinical decision </a:t>
          </a:r>
        </a:p>
      </dsp:txBody>
      <dsp:txXfrm>
        <a:off x="4206240" y="2590033"/>
        <a:ext cx="6095034" cy="428653"/>
      </dsp:txXfrm>
    </dsp:sp>
    <dsp:sp modelId="{D5D6B95F-3AC2-420A-9E6C-496B4CB0AAD6}">
      <dsp:nvSpPr>
        <dsp:cNvPr id="0" name=""/>
        <dsp:cNvSpPr/>
      </dsp:nvSpPr>
      <dsp:spPr>
        <a:xfrm>
          <a:off x="0" y="2518591"/>
          <a:ext cx="4206240" cy="5715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4:</a:t>
          </a:r>
        </a:p>
      </dsp:txBody>
      <dsp:txXfrm>
        <a:off x="27900" y="2546491"/>
        <a:ext cx="4150440" cy="515737"/>
      </dsp:txXfrm>
    </dsp:sp>
    <dsp:sp modelId="{77CAE182-9019-4799-B118-1F6A17847B63}">
      <dsp:nvSpPr>
        <dsp:cNvPr id="0" name=""/>
        <dsp:cNvSpPr/>
      </dsp:nvSpPr>
      <dsp:spPr>
        <a:xfrm>
          <a:off x="4206240" y="3147282"/>
          <a:ext cx="6309360" cy="57153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Evaluate the outcome(s) of the EBP practice change</a:t>
          </a:r>
        </a:p>
      </dsp:txBody>
      <dsp:txXfrm>
        <a:off x="4206240" y="3218724"/>
        <a:ext cx="6095034" cy="428653"/>
      </dsp:txXfrm>
    </dsp:sp>
    <dsp:sp modelId="{6D9534DD-F788-4B1B-A5E7-AE1FF67E1C80}">
      <dsp:nvSpPr>
        <dsp:cNvPr id="0" name=""/>
        <dsp:cNvSpPr/>
      </dsp:nvSpPr>
      <dsp:spPr>
        <a:xfrm>
          <a:off x="0" y="3147282"/>
          <a:ext cx="4206240" cy="5715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5:</a:t>
          </a:r>
        </a:p>
      </dsp:txBody>
      <dsp:txXfrm>
        <a:off x="27900" y="3175182"/>
        <a:ext cx="4150440" cy="515737"/>
      </dsp:txXfrm>
    </dsp:sp>
    <dsp:sp modelId="{96954596-7405-4635-BE0E-EFE6A3E41418}">
      <dsp:nvSpPr>
        <dsp:cNvPr id="0" name=""/>
        <dsp:cNvSpPr/>
      </dsp:nvSpPr>
      <dsp:spPr>
        <a:xfrm>
          <a:off x="4206240" y="3775974"/>
          <a:ext cx="6309360" cy="57153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Disseminate EBP outcome(s)</a:t>
          </a:r>
        </a:p>
      </dsp:txBody>
      <dsp:txXfrm>
        <a:off x="4206240" y="3847416"/>
        <a:ext cx="6095034" cy="428653"/>
      </dsp:txXfrm>
    </dsp:sp>
    <dsp:sp modelId="{984B2D42-89C9-47ED-A85A-48BE6C3E6B6F}">
      <dsp:nvSpPr>
        <dsp:cNvPr id="0" name=""/>
        <dsp:cNvSpPr/>
      </dsp:nvSpPr>
      <dsp:spPr>
        <a:xfrm>
          <a:off x="0" y="3775974"/>
          <a:ext cx="4206240" cy="5715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6:</a:t>
          </a:r>
        </a:p>
      </dsp:txBody>
      <dsp:txXfrm>
        <a:off x="27900" y="3803874"/>
        <a:ext cx="4150440" cy="51573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D053A-D658-47F2-8ED5-4331620D3B3A}"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6C7D7-B3BF-401F-8CDB-BE6C2A63E98F}" type="slidenum">
              <a:rPr lang="en-US" smtClean="0"/>
              <a:t>‹#›</a:t>
            </a:fld>
            <a:endParaRPr lang="en-US"/>
          </a:p>
        </p:txBody>
      </p:sp>
    </p:spTree>
    <p:extLst>
      <p:ext uri="{BB962C8B-B14F-4D97-AF65-F5344CB8AC3E}">
        <p14:creationId xmlns:p14="http://schemas.microsoft.com/office/powerpoint/2010/main" val="386750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6D71C5-2DCD-48E9-948B-296DC4807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55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6D71C5-2DCD-48E9-948B-296DC4807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84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6D71C5-2DCD-48E9-948B-296DC4807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18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6C7D7-B3BF-401F-8CDB-BE6C2A63E98F}" type="slidenum">
              <a:rPr lang="en-US" smtClean="0"/>
              <a:t>14</a:t>
            </a:fld>
            <a:endParaRPr lang="en-US"/>
          </a:p>
        </p:txBody>
      </p:sp>
    </p:spTree>
    <p:extLst>
      <p:ext uri="{BB962C8B-B14F-4D97-AF65-F5344CB8AC3E}">
        <p14:creationId xmlns:p14="http://schemas.microsoft.com/office/powerpoint/2010/main" val="285112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6D71C5-2DCD-48E9-948B-296DC4807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573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D71C5-2DCD-48E9-948B-296DC4807745}" type="slidenum">
              <a:rPr lang="en-US" smtClean="0"/>
              <a:t>16</a:t>
            </a:fld>
            <a:endParaRPr lang="en-US"/>
          </a:p>
        </p:txBody>
      </p:sp>
    </p:spTree>
    <p:extLst>
      <p:ext uri="{BB962C8B-B14F-4D97-AF65-F5344CB8AC3E}">
        <p14:creationId xmlns:p14="http://schemas.microsoft.com/office/powerpoint/2010/main" val="390734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6D71C5-2DCD-48E9-948B-296DC4807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74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6D71C5-2DCD-48E9-948B-296DC4807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39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6C7D7-B3BF-401F-8CDB-BE6C2A63E98F}" type="slidenum">
              <a:rPr lang="en-US" smtClean="0"/>
              <a:t>6</a:t>
            </a:fld>
            <a:endParaRPr lang="en-US"/>
          </a:p>
        </p:txBody>
      </p:sp>
    </p:spTree>
    <p:extLst>
      <p:ext uri="{BB962C8B-B14F-4D97-AF65-F5344CB8AC3E}">
        <p14:creationId xmlns:p14="http://schemas.microsoft.com/office/powerpoint/2010/main" val="127969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D71C5-2DCD-48E9-948B-296DC4807745}" type="slidenum">
              <a:rPr lang="en-US" smtClean="0"/>
              <a:t>7</a:t>
            </a:fld>
            <a:endParaRPr lang="en-US"/>
          </a:p>
        </p:txBody>
      </p:sp>
    </p:spTree>
    <p:extLst>
      <p:ext uri="{BB962C8B-B14F-4D97-AF65-F5344CB8AC3E}">
        <p14:creationId xmlns:p14="http://schemas.microsoft.com/office/powerpoint/2010/main" val="198868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D71C5-2DCD-48E9-948B-296DC4807745}" type="slidenum">
              <a:rPr lang="en-US" smtClean="0"/>
              <a:t>8</a:t>
            </a:fld>
            <a:endParaRPr lang="en-US"/>
          </a:p>
        </p:txBody>
      </p:sp>
    </p:spTree>
    <p:extLst>
      <p:ext uri="{BB962C8B-B14F-4D97-AF65-F5344CB8AC3E}">
        <p14:creationId xmlns:p14="http://schemas.microsoft.com/office/powerpoint/2010/main" val="320673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D6D71C5-2DCD-48E9-948B-296DC4807745}" type="slidenum">
              <a:rPr lang="en-US" smtClean="0"/>
              <a:t>9</a:t>
            </a:fld>
            <a:endParaRPr lang="en-US"/>
          </a:p>
        </p:txBody>
      </p:sp>
    </p:spTree>
    <p:extLst>
      <p:ext uri="{BB962C8B-B14F-4D97-AF65-F5344CB8AC3E}">
        <p14:creationId xmlns:p14="http://schemas.microsoft.com/office/powerpoint/2010/main" val="198166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D71C5-2DCD-48E9-948B-296DC4807745}" type="slidenum">
              <a:rPr lang="en-US" smtClean="0"/>
              <a:t>10</a:t>
            </a:fld>
            <a:endParaRPr lang="en-US"/>
          </a:p>
        </p:txBody>
      </p:sp>
    </p:spTree>
    <p:extLst>
      <p:ext uri="{BB962C8B-B14F-4D97-AF65-F5344CB8AC3E}">
        <p14:creationId xmlns:p14="http://schemas.microsoft.com/office/powerpoint/2010/main" val="200607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D71C5-2DCD-48E9-948B-296DC4807745}" type="slidenum">
              <a:rPr lang="en-US" smtClean="0"/>
              <a:t>11</a:t>
            </a:fld>
            <a:endParaRPr lang="en-US"/>
          </a:p>
        </p:txBody>
      </p:sp>
    </p:spTree>
    <p:extLst>
      <p:ext uri="{BB962C8B-B14F-4D97-AF65-F5344CB8AC3E}">
        <p14:creationId xmlns:p14="http://schemas.microsoft.com/office/powerpoint/2010/main" val="352901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hyperlink" Target="https://www.shutterstock.com/video/clip-210862-red-question-mark-spinning---seamless-looping" TargetMode="External"/><Relationship Id="rId4" Type="http://schemas.openxmlformats.org/officeDocument/2006/relationships/image" Target="../media/image1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160361-4BFD-4C3D-87FA-FA33AB079D63}"/>
              </a:ext>
            </a:extLst>
          </p:cNvPr>
          <p:cNvSpPr/>
          <p:nvPr userDrawn="1"/>
        </p:nvSpPr>
        <p:spPr>
          <a:xfrm rot="10800000">
            <a:off x="0" y="3698092"/>
            <a:ext cx="12192000" cy="2739968"/>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49427065-64FE-46EB-A34D-A2E4641A163F}"/>
              </a:ext>
            </a:extLst>
          </p:cNvPr>
          <p:cNvSpPr/>
          <p:nvPr userDrawn="1"/>
        </p:nvSpPr>
        <p:spPr>
          <a:xfrm>
            <a:off x="0" y="0"/>
            <a:ext cx="12192000" cy="2614298"/>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71676061-2191-4C1E-A7C1-7F0289BBC2F4}"/>
              </a:ext>
            </a:extLst>
          </p:cNvPr>
          <p:cNvSpPr>
            <a:spLocks noGrp="1"/>
          </p:cNvSpPr>
          <p:nvPr>
            <p:ph type="title"/>
          </p:nvPr>
        </p:nvSpPr>
        <p:spPr>
          <a:xfrm>
            <a:off x="434731" y="346299"/>
            <a:ext cx="8179558" cy="3052549"/>
          </a:xfrm>
          <a:prstGeom prst="rect">
            <a:avLst/>
          </a:prstGeom>
        </p:spPr>
        <p:txBody>
          <a:bodyPr anchor="b">
            <a:normAutofit/>
          </a:bodyPr>
          <a:lstStyle>
            <a:lvl1pPr>
              <a:defRPr sz="4000"/>
            </a:lvl1pPr>
          </a:lstStyle>
          <a:p>
            <a:r>
              <a:rPr lang="en-US" dirty="0"/>
              <a:t>Click to edit Master title style</a:t>
            </a:r>
          </a:p>
        </p:txBody>
      </p:sp>
      <p:sp>
        <p:nvSpPr>
          <p:cNvPr id="7" name="Text Placeholder 2">
            <a:extLst>
              <a:ext uri="{FF2B5EF4-FFF2-40B4-BE49-F238E27FC236}">
                <a16:creationId xmlns:a16="http://schemas.microsoft.com/office/drawing/2014/main" id="{63387A8A-D0CF-4561-8F9A-8854FB7E1E8B}"/>
              </a:ext>
            </a:extLst>
          </p:cNvPr>
          <p:cNvSpPr>
            <a:spLocks noGrp="1"/>
          </p:cNvSpPr>
          <p:nvPr>
            <p:ph type="body" idx="1"/>
          </p:nvPr>
        </p:nvSpPr>
        <p:spPr>
          <a:xfrm>
            <a:off x="434731" y="3429000"/>
            <a:ext cx="8179558" cy="1309250"/>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8" name="Graphic 7">
            <a:extLst>
              <a:ext uri="{FF2B5EF4-FFF2-40B4-BE49-F238E27FC236}">
                <a16:creationId xmlns:a16="http://schemas.microsoft.com/office/drawing/2014/main" id="{AD10D8A7-7CE6-47DB-965E-56FE06B91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67600" y="1143000"/>
            <a:ext cx="4724400" cy="4572000"/>
          </a:xfrm>
          <a:prstGeom prst="rect">
            <a:avLst/>
          </a:prstGeom>
        </p:spPr>
      </p:pic>
    </p:spTree>
    <p:extLst>
      <p:ext uri="{BB962C8B-B14F-4D97-AF65-F5344CB8AC3E}">
        <p14:creationId xmlns:p14="http://schemas.microsoft.com/office/powerpoint/2010/main" val="407862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420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18181"/>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762144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65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309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080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160361-4BFD-4C3D-87FA-FA33AB079D63}"/>
              </a:ext>
            </a:extLst>
          </p:cNvPr>
          <p:cNvSpPr/>
          <p:nvPr userDrawn="1"/>
        </p:nvSpPr>
        <p:spPr>
          <a:xfrm rot="10800000">
            <a:off x="0" y="3698092"/>
            <a:ext cx="12192000" cy="2739968"/>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49427065-64FE-46EB-A34D-A2E4641A163F}"/>
              </a:ext>
            </a:extLst>
          </p:cNvPr>
          <p:cNvSpPr/>
          <p:nvPr userDrawn="1"/>
        </p:nvSpPr>
        <p:spPr>
          <a:xfrm>
            <a:off x="0" y="0"/>
            <a:ext cx="12192000" cy="2614298"/>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71676061-2191-4C1E-A7C1-7F0289BBC2F4}"/>
              </a:ext>
            </a:extLst>
          </p:cNvPr>
          <p:cNvSpPr>
            <a:spLocks noGrp="1"/>
          </p:cNvSpPr>
          <p:nvPr>
            <p:ph type="title"/>
          </p:nvPr>
        </p:nvSpPr>
        <p:spPr>
          <a:xfrm>
            <a:off x="434731" y="346299"/>
            <a:ext cx="8179558" cy="3052549"/>
          </a:xfrm>
          <a:prstGeom prst="rect">
            <a:avLst/>
          </a:prstGeom>
        </p:spPr>
        <p:txBody>
          <a:bodyPr anchor="b">
            <a:normAutofit/>
          </a:bodyPr>
          <a:lstStyle>
            <a:lvl1pPr>
              <a:defRPr sz="4000"/>
            </a:lvl1pPr>
          </a:lstStyle>
          <a:p>
            <a:r>
              <a:rPr lang="en-US"/>
              <a:t>Click to edit Master title style</a:t>
            </a:r>
          </a:p>
        </p:txBody>
      </p:sp>
      <p:sp>
        <p:nvSpPr>
          <p:cNvPr id="7" name="Text Placeholder 2">
            <a:extLst>
              <a:ext uri="{FF2B5EF4-FFF2-40B4-BE49-F238E27FC236}">
                <a16:creationId xmlns:a16="http://schemas.microsoft.com/office/drawing/2014/main" id="{63387A8A-D0CF-4561-8F9A-8854FB7E1E8B}"/>
              </a:ext>
            </a:extLst>
          </p:cNvPr>
          <p:cNvSpPr>
            <a:spLocks noGrp="1"/>
          </p:cNvSpPr>
          <p:nvPr>
            <p:ph type="body" idx="1"/>
          </p:nvPr>
        </p:nvSpPr>
        <p:spPr>
          <a:xfrm>
            <a:off x="434731" y="3429000"/>
            <a:ext cx="8179558" cy="1309250"/>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Graphic 7">
            <a:extLst>
              <a:ext uri="{FF2B5EF4-FFF2-40B4-BE49-F238E27FC236}">
                <a16:creationId xmlns:a16="http://schemas.microsoft.com/office/drawing/2014/main" id="{AD10D8A7-7CE6-47DB-965E-56FE06B91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67600" y="1143000"/>
            <a:ext cx="4724400" cy="4572000"/>
          </a:xfrm>
          <a:prstGeom prst="rect">
            <a:avLst/>
          </a:prstGeom>
        </p:spPr>
      </p:pic>
    </p:spTree>
    <p:extLst>
      <p:ext uri="{BB962C8B-B14F-4D97-AF65-F5344CB8AC3E}">
        <p14:creationId xmlns:p14="http://schemas.microsoft.com/office/powerpoint/2010/main" val="3628446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9D6D08-F38A-4A73-BE1A-A44DB27A606B}"/>
              </a:ext>
            </a:extLst>
          </p:cNvPr>
          <p:cNvSpPr/>
          <p:nvPr userDrawn="1"/>
        </p:nvSpPr>
        <p:spPr>
          <a:xfrm rot="10800000">
            <a:off x="0" y="3698092"/>
            <a:ext cx="12192000" cy="2739968"/>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DFB8C89A-C67B-4DDC-B0C7-0AE1148A1A21}"/>
              </a:ext>
            </a:extLst>
          </p:cNvPr>
          <p:cNvSpPr/>
          <p:nvPr userDrawn="1"/>
        </p:nvSpPr>
        <p:spPr>
          <a:xfrm>
            <a:off x="0" y="0"/>
            <a:ext cx="12192000" cy="2614298"/>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88375" y="842168"/>
            <a:ext cx="11159076" cy="2852737"/>
          </a:xfrm>
          <a:prstGeom prst="rect">
            <a:avLst/>
          </a:prstGeo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188375" y="3733932"/>
            <a:ext cx="11159076"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Graphic 3">
            <a:extLst>
              <a:ext uri="{FF2B5EF4-FFF2-40B4-BE49-F238E27FC236}">
                <a16:creationId xmlns:a16="http://schemas.microsoft.com/office/drawing/2014/main" id="{F3E8328B-5693-42A1-B012-2D0E63DD84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17268" y="179285"/>
            <a:ext cx="4462557" cy="2222622"/>
          </a:xfrm>
          <a:prstGeom prst="rect">
            <a:avLst/>
          </a:prstGeom>
        </p:spPr>
      </p:pic>
    </p:spTree>
    <p:extLst>
      <p:ext uri="{BB962C8B-B14F-4D97-AF65-F5344CB8AC3E}">
        <p14:creationId xmlns:p14="http://schemas.microsoft.com/office/powerpoint/2010/main" val="192743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CA4232A5-A9B6-4B99-90F8-24C7CC159FFC}"/>
              </a:ext>
            </a:extLst>
          </p:cNvPr>
          <p:cNvSpPr>
            <a:spLocks noGrp="1"/>
          </p:cNvSpPr>
          <p:nvPr>
            <p:ph type="title"/>
          </p:nvPr>
        </p:nvSpPr>
        <p:spPr>
          <a:xfrm>
            <a:off x="163002" y="188325"/>
            <a:ext cx="12028998" cy="529802"/>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a:extLst>
              <a:ext uri="{FF2B5EF4-FFF2-40B4-BE49-F238E27FC236}">
                <a16:creationId xmlns:a16="http://schemas.microsoft.com/office/drawing/2014/main" id="{02C84930-1168-45EB-9120-62314E250F6C}"/>
              </a:ext>
            </a:extLst>
          </p:cNvPr>
          <p:cNvSpPr>
            <a:spLocks noGrp="1"/>
          </p:cNvSpPr>
          <p:nvPr>
            <p:ph idx="1"/>
          </p:nvPr>
        </p:nvSpPr>
        <p:spPr>
          <a:xfrm>
            <a:off x="838200" y="104639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91220B48-2715-43D6-9BA1-7C15878212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2687" y="58144"/>
            <a:ext cx="1562225" cy="778082"/>
          </a:xfrm>
          <a:prstGeom prst="rect">
            <a:avLst/>
          </a:prstGeom>
        </p:spPr>
      </p:pic>
    </p:spTree>
    <p:extLst>
      <p:ext uri="{BB962C8B-B14F-4D97-AF65-F5344CB8AC3E}">
        <p14:creationId xmlns:p14="http://schemas.microsoft.com/office/powerpoint/2010/main" val="1337805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7633A9F-706B-4C98-B84B-F5B341B916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2687" y="58144"/>
            <a:ext cx="1562225" cy="778082"/>
          </a:xfrm>
          <a:prstGeom prst="rect">
            <a:avLst/>
          </a:prstGeom>
        </p:spPr>
      </p:pic>
    </p:spTree>
    <p:extLst>
      <p:ext uri="{BB962C8B-B14F-4D97-AF65-F5344CB8AC3E}">
        <p14:creationId xmlns:p14="http://schemas.microsoft.com/office/powerpoint/2010/main" val="1334561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7633A9F-706B-4C98-B84B-F5B341B916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2687" y="58144"/>
            <a:ext cx="1562225" cy="778082"/>
          </a:xfrm>
          <a:prstGeom prst="rect">
            <a:avLst/>
          </a:prstGeom>
        </p:spPr>
      </p:pic>
      <p:pic>
        <p:nvPicPr>
          <p:cNvPr id="8" name="Picture 7" descr="Logo, icon&#10;&#10;Description automatically generated">
            <a:extLst>
              <a:ext uri="{FF2B5EF4-FFF2-40B4-BE49-F238E27FC236}">
                <a16:creationId xmlns:a16="http://schemas.microsoft.com/office/drawing/2014/main" id="{218535BD-F493-415F-B059-22448E737F41}"/>
              </a:ext>
            </a:extLst>
          </p:cNvPr>
          <p:cNvPicPr>
            <a:picLocks noChangeAspect="1"/>
          </p:cNvPicPr>
          <p:nvPr userDrawn="1"/>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167" r="30159"/>
          <a:stretch/>
        </p:blipFill>
        <p:spPr>
          <a:xfrm>
            <a:off x="5589780" y="887506"/>
            <a:ext cx="6602220" cy="5235388"/>
          </a:xfrm>
          <a:prstGeom prst="rect">
            <a:avLst/>
          </a:prstGeom>
        </p:spPr>
      </p:pic>
      <p:sp>
        <p:nvSpPr>
          <p:cNvPr id="13" name="Title 1">
            <a:extLst>
              <a:ext uri="{FF2B5EF4-FFF2-40B4-BE49-F238E27FC236}">
                <a16:creationId xmlns:a16="http://schemas.microsoft.com/office/drawing/2014/main" id="{3B7FBE95-9EF9-4B14-B4EE-A0E9BF5EB47A}"/>
              </a:ext>
            </a:extLst>
          </p:cNvPr>
          <p:cNvSpPr>
            <a:spLocks noGrp="1"/>
          </p:cNvSpPr>
          <p:nvPr>
            <p:ph type="title" idx="4294967295"/>
          </p:nvPr>
        </p:nvSpPr>
        <p:spPr>
          <a:xfrm>
            <a:off x="1272333" y="1945072"/>
            <a:ext cx="7706437" cy="1596788"/>
          </a:xfrm>
          <a:prstGeom prst="rect">
            <a:avLst/>
          </a:prstGeom>
        </p:spPr>
        <p:txBody>
          <a:bodyPr/>
          <a:lstStyle>
            <a:lvl1pPr>
              <a:defRPr b="0"/>
            </a:lvl1pPr>
          </a:lstStyle>
          <a:p>
            <a:r>
              <a:rPr lang="en-US" sz="6000" b="1"/>
              <a:t>Any Questions?</a:t>
            </a:r>
          </a:p>
        </p:txBody>
      </p:sp>
    </p:spTree>
    <p:extLst>
      <p:ext uri="{BB962C8B-B14F-4D97-AF65-F5344CB8AC3E}">
        <p14:creationId xmlns:p14="http://schemas.microsoft.com/office/powerpoint/2010/main" val="319560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CA4232A5-A9B6-4B99-90F8-24C7CC159FFC}"/>
              </a:ext>
            </a:extLst>
          </p:cNvPr>
          <p:cNvSpPr>
            <a:spLocks noGrp="1"/>
          </p:cNvSpPr>
          <p:nvPr>
            <p:ph type="title"/>
          </p:nvPr>
        </p:nvSpPr>
        <p:spPr>
          <a:xfrm>
            <a:off x="163002" y="188325"/>
            <a:ext cx="12028998" cy="529802"/>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a:extLst>
              <a:ext uri="{FF2B5EF4-FFF2-40B4-BE49-F238E27FC236}">
                <a16:creationId xmlns:a16="http://schemas.microsoft.com/office/drawing/2014/main" id="{02C84930-1168-45EB-9120-62314E250F6C}"/>
              </a:ext>
            </a:extLst>
          </p:cNvPr>
          <p:cNvSpPr>
            <a:spLocks noGrp="1"/>
          </p:cNvSpPr>
          <p:nvPr>
            <p:ph idx="1"/>
          </p:nvPr>
        </p:nvSpPr>
        <p:spPr>
          <a:xfrm>
            <a:off x="838200" y="104639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91220B48-2715-43D6-9BA1-7C15878212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2687" y="58144"/>
            <a:ext cx="1562225" cy="778082"/>
          </a:xfrm>
          <a:prstGeom prst="rect">
            <a:avLst/>
          </a:prstGeom>
        </p:spPr>
      </p:pic>
    </p:spTree>
    <p:extLst>
      <p:ext uri="{BB962C8B-B14F-4D97-AF65-F5344CB8AC3E}">
        <p14:creationId xmlns:p14="http://schemas.microsoft.com/office/powerpoint/2010/main" val="2457288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8375" y="842168"/>
            <a:ext cx="11159076" cy="2852737"/>
          </a:xfrm>
          <a:prstGeom prst="rect">
            <a:avLst/>
          </a:prstGeo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188375" y="3733932"/>
            <a:ext cx="11159076"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6111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624"/>
            <a:ext cx="12192000" cy="52980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5447A7BC-D68B-4AA3-A03D-C6E1633AFE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72687" y="58144"/>
            <a:ext cx="1562225" cy="778082"/>
          </a:xfrm>
          <a:prstGeom prst="rect">
            <a:avLst/>
          </a:prstGeom>
        </p:spPr>
      </p:pic>
    </p:spTree>
    <p:extLst>
      <p:ext uri="{BB962C8B-B14F-4D97-AF65-F5344CB8AC3E}">
        <p14:creationId xmlns:p14="http://schemas.microsoft.com/office/powerpoint/2010/main" val="3915056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 Slide-Navy">
    <p:bg>
      <p:bgRef idx="1001">
        <a:schemeClr val="bg2"/>
      </p:bgRef>
    </p:bg>
    <p:spTree>
      <p:nvGrpSpPr>
        <p:cNvPr id="1" name=""/>
        <p:cNvGrpSpPr/>
        <p:nvPr/>
      </p:nvGrpSpPr>
      <p:grpSpPr>
        <a:xfrm>
          <a:off x="0" y="0"/>
          <a:ext cx="0" cy="0"/>
          <a:chOff x="0" y="0"/>
          <a:chExt cx="0" cy="0"/>
        </a:xfrm>
      </p:grpSpPr>
      <p:sp>
        <p:nvSpPr>
          <p:cNvPr id="16" name="Title 15"/>
          <p:cNvSpPr>
            <a:spLocks noGrp="1"/>
          </p:cNvSpPr>
          <p:nvPr>
            <p:ph type="title"/>
          </p:nvPr>
        </p:nvSpPr>
        <p:spPr/>
        <p:txBody>
          <a:bodyPr anchor="b">
            <a:noAutofit/>
          </a:bodyPr>
          <a:lstStyle>
            <a:lvl1pPr>
              <a:lnSpc>
                <a:spcPct val="90000"/>
              </a:lnSpc>
              <a:defRPr sz="3600">
                <a:latin typeface="+mj-lt"/>
              </a:defRPr>
            </a:lvl1pPr>
          </a:lstStyle>
          <a:p>
            <a:endParaRPr lang="en-US"/>
          </a:p>
        </p:txBody>
      </p:sp>
      <p:sp>
        <p:nvSpPr>
          <p:cNvPr id="4" name="Text Placeholder 3"/>
          <p:cNvSpPr>
            <a:spLocks noGrp="1"/>
          </p:cNvSpPr>
          <p:nvPr>
            <p:ph type="body" sz="quarter" idx="15" hasCustomPrompt="1"/>
          </p:nvPr>
        </p:nvSpPr>
        <p:spPr>
          <a:xfrm>
            <a:off x="609604" y="927656"/>
            <a:ext cx="10893285" cy="477079"/>
          </a:xfrm>
          <a:prstGeom prst="rect">
            <a:avLst/>
          </a:prstGeom>
        </p:spPr>
        <p:txBody>
          <a:bodyPr>
            <a:noAutofit/>
          </a:bodyPr>
          <a:lstStyle>
            <a:lvl1pPr marL="0" indent="0">
              <a:lnSpc>
                <a:spcPct val="9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7" name="Text Placeholder 3"/>
          <p:cNvSpPr>
            <a:spLocks noGrp="1"/>
          </p:cNvSpPr>
          <p:nvPr>
            <p:ph idx="1"/>
          </p:nvPr>
        </p:nvSpPr>
        <p:spPr>
          <a:xfrm>
            <a:off x="612911" y="1868558"/>
            <a:ext cx="10850220"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5"/>
          <p:cNvSpPr>
            <a:spLocks noGrp="1"/>
          </p:cNvSpPr>
          <p:nvPr>
            <p:ph type="ftr" sz="quarter" idx="3"/>
          </p:nvPr>
        </p:nvSpPr>
        <p:spPr>
          <a:xfrm>
            <a:off x="730867" y="6386455"/>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a:t>
            </a:r>
          </a:p>
        </p:txBody>
      </p:sp>
      <p:sp>
        <p:nvSpPr>
          <p:cNvPr id="12" name="Slide Number Placeholder 6"/>
          <p:cNvSpPr>
            <a:spLocks noGrp="1"/>
          </p:cNvSpPr>
          <p:nvPr>
            <p:ph type="sldNum" sz="quarter" idx="4"/>
          </p:nvPr>
        </p:nvSpPr>
        <p:spPr>
          <a:xfrm>
            <a:off x="362809" y="6369834"/>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a:p>
        </p:txBody>
      </p:sp>
      <p:cxnSp>
        <p:nvCxnSpPr>
          <p:cNvPr id="13" name="Straight Connector 12"/>
          <p:cNvCxnSpPr/>
          <p:nvPr userDrawn="1"/>
        </p:nvCxnSpPr>
        <p:spPr>
          <a:xfrm>
            <a:off x="370417" y="6077227"/>
            <a:ext cx="11460480" cy="0"/>
          </a:xfrm>
          <a:prstGeom prst="line">
            <a:avLst/>
          </a:prstGeom>
          <a:noFill/>
          <a:ln w="3175" cap="flat">
            <a:solidFill>
              <a:schemeClr val="accent5"/>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3696836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0" y="1600200"/>
            <a:ext cx="4978400" cy="574675"/>
          </a:xfrm>
        </p:spPr>
        <p:txBody>
          <a:bodyPr anchor="b"/>
          <a:lstStyle>
            <a:lvl1pPr marL="0" indent="0">
              <a:buNone/>
              <a:defRPr sz="1275" b="0" i="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lstStyle>
            <a:lvl1pPr marL="0" indent="0">
              <a:buNone/>
              <a:defRPr sz="1275" b="0" i="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3"/>
          <p:cNvSpPr>
            <a:spLocks noGrp="1"/>
          </p:cNvSpPr>
          <p:nvPr>
            <p:ph type="dt" sz="half" idx="15"/>
          </p:nvPr>
        </p:nvSpPr>
        <p:spPr>
          <a:xfrm>
            <a:off x="8446185" y="6452363"/>
            <a:ext cx="1236257" cy="15523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DF8E6736-2B0C-4FC9-AB69-09EABD7487D4}" type="slidenum">
              <a:rPr lang="en-US"/>
              <a:pPr>
                <a:defRPr/>
              </a:pPr>
              <a:t>‹#›</a:t>
            </a:fld>
            <a:endParaRPr lang="en-US"/>
          </a:p>
        </p:txBody>
      </p:sp>
    </p:spTree>
    <p:extLst>
      <p:ext uri="{BB962C8B-B14F-4D97-AF65-F5344CB8AC3E}">
        <p14:creationId xmlns:p14="http://schemas.microsoft.com/office/powerpoint/2010/main" val="2300023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6" y="438912"/>
            <a:ext cx="10773833" cy="424732"/>
          </a:xfrm>
        </p:spPr>
        <p:txBody>
          <a:bodyPr vert="horz" wrap="square" lIns="91440" tIns="45720" rIns="91440" bIns="45720" rtlCol="0" anchor="t" anchorCtr="0">
            <a:spAutoFit/>
          </a:bodyPr>
          <a:lstStyle>
            <a:lvl1pPr>
              <a:defRPr lang="en-US" dirty="0"/>
            </a:lvl1pPr>
          </a:lstStyle>
          <a:p>
            <a:pPr marL="0" lvl="0"/>
            <a:r>
              <a:rPr lang="en-US"/>
              <a:t>Slide Title Here</a:t>
            </a:r>
          </a:p>
        </p:txBody>
      </p:sp>
      <p:sp>
        <p:nvSpPr>
          <p:cNvPr id="3" name="Content Placeholder 2"/>
          <p:cNvSpPr>
            <a:spLocks noGrp="1"/>
          </p:cNvSpPr>
          <p:nvPr>
            <p:ph idx="1" hasCustomPrompt="1"/>
          </p:nvPr>
        </p:nvSpPr>
        <p:spPr>
          <a:xfrm>
            <a:off x="881954"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4751"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a:t>Subhead</a:t>
            </a:r>
          </a:p>
        </p:txBody>
      </p:sp>
      <p:sp>
        <p:nvSpPr>
          <p:cNvPr id="9" name="Content Placeholder 2"/>
          <p:cNvSpPr>
            <a:spLocks noGrp="1"/>
          </p:cNvSpPr>
          <p:nvPr>
            <p:ph idx="11" hasCustomPrompt="1"/>
          </p:nvPr>
        </p:nvSpPr>
        <p:spPr>
          <a:xfrm>
            <a:off x="6510171"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2"/>
          </p:nvPr>
        </p:nvSpPr>
        <p:spPr/>
        <p:txBody>
          <a:bodyPr/>
          <a:lstStyle/>
          <a:p>
            <a:pPr algn="ctr"/>
            <a:endParaRPr lang="en-US"/>
          </a:p>
        </p:txBody>
      </p:sp>
      <p:sp>
        <p:nvSpPr>
          <p:cNvPr id="5" name="Slide Number Placeholder 4"/>
          <p:cNvSpPr>
            <a:spLocks noGrp="1"/>
          </p:cNvSpPr>
          <p:nvPr>
            <p:ph type="sldNum" sz="quarter" idx="13"/>
          </p:nvPr>
        </p:nvSpPr>
        <p:spPr/>
        <p:txBody>
          <a:bodyPr/>
          <a:lstStyle/>
          <a:p>
            <a:fld id="{7BCC8D0D-EAEC-449D-9161-023DFF90F2E2}" type="slidenum">
              <a:rPr lang="en-US" smtClean="0"/>
              <a:pPr/>
              <a:t>‹#›</a:t>
            </a:fld>
            <a:endParaRPr lang="en-US"/>
          </a:p>
        </p:txBody>
      </p:sp>
    </p:spTree>
    <p:extLst>
      <p:ext uri="{BB962C8B-B14F-4D97-AF65-F5344CB8AC3E}">
        <p14:creationId xmlns:p14="http://schemas.microsoft.com/office/powerpoint/2010/main" val="101170961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a:xfrm>
            <a:off x="620793" y="6417566"/>
            <a:ext cx="328081" cy="155233"/>
          </a:xfrm>
          <a:prstGeom prst="rect">
            <a:avLst/>
          </a:prstGeom>
        </p:spPr>
        <p:txBody>
          <a:body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604781" y="425003"/>
            <a:ext cx="10898107" cy="611449"/>
          </a:xfrm>
        </p:spPr>
        <p:txBody>
          <a:bodyPr anchor="b">
            <a:noAutofit/>
          </a:bodyPr>
          <a:lstStyle>
            <a:lvl1pPr>
              <a:lnSpc>
                <a:spcPct val="90000"/>
              </a:lnSpc>
              <a:defRPr sz="3600">
                <a:latin typeface="+mj-lt"/>
              </a:defRPr>
            </a:lvl1pPr>
          </a:lstStyle>
          <a:p>
            <a:r>
              <a:rPr lang="en-US"/>
              <a:t>Slide Title Here</a:t>
            </a:r>
          </a:p>
        </p:txBody>
      </p:sp>
      <p:sp>
        <p:nvSpPr>
          <p:cNvPr id="12" name="Text Placeholder 3"/>
          <p:cNvSpPr>
            <a:spLocks noGrp="1"/>
          </p:cNvSpPr>
          <p:nvPr>
            <p:ph type="body" sz="quarter" idx="15" hasCustomPrompt="1"/>
          </p:nvPr>
        </p:nvSpPr>
        <p:spPr>
          <a:xfrm>
            <a:off x="609604" y="927656"/>
            <a:ext cx="10893285" cy="446529"/>
          </a:xfrm>
          <a:prstGeom prst="rect">
            <a:avLst/>
          </a:prstGeom>
        </p:spPr>
        <p:txBody>
          <a:bodyPr>
            <a:noAutofit/>
          </a:bodyPr>
          <a:lstStyle>
            <a:lvl1pPr marL="0" indent="0">
              <a:lnSpc>
                <a:spcPct val="9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5" name="Text Placeholder 3"/>
          <p:cNvSpPr>
            <a:spLocks noGrp="1"/>
          </p:cNvSpPr>
          <p:nvPr>
            <p:ph idx="1"/>
          </p:nvPr>
        </p:nvSpPr>
        <p:spPr>
          <a:xfrm>
            <a:off x="612911" y="1868558"/>
            <a:ext cx="10850220" cy="390939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264918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lumn Bullet">
    <p:spTree>
      <p:nvGrpSpPr>
        <p:cNvPr id="1" name=""/>
        <p:cNvGrpSpPr/>
        <p:nvPr/>
      </p:nvGrpSpPr>
      <p:grpSpPr>
        <a:xfrm>
          <a:off x="0" y="0"/>
          <a:ext cx="0" cy="0"/>
          <a:chOff x="0" y="0"/>
          <a:chExt cx="0" cy="0"/>
        </a:xfrm>
      </p:grpSpPr>
      <p:sp>
        <p:nvSpPr>
          <p:cNvPr id="8" name="Text Placeholder 3"/>
          <p:cNvSpPr>
            <a:spLocks noGrp="1"/>
          </p:cNvSpPr>
          <p:nvPr>
            <p:ph idx="1"/>
          </p:nvPr>
        </p:nvSpPr>
        <p:spPr>
          <a:xfrm>
            <a:off x="612912" y="1868558"/>
            <a:ext cx="5098776" cy="390939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3"/>
          <p:cNvSpPr>
            <a:spLocks noGrp="1"/>
          </p:cNvSpPr>
          <p:nvPr>
            <p:ph idx="16"/>
          </p:nvPr>
        </p:nvSpPr>
        <p:spPr>
          <a:xfrm>
            <a:off x="6354307" y="1868558"/>
            <a:ext cx="5108824" cy="390939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5"/>
          <p:cNvSpPr>
            <a:spLocks noGrp="1"/>
          </p:cNvSpPr>
          <p:nvPr>
            <p:ph type="title" hasCustomPrompt="1"/>
          </p:nvPr>
        </p:nvSpPr>
        <p:spPr>
          <a:xfrm>
            <a:off x="604781" y="425003"/>
            <a:ext cx="10898107" cy="611449"/>
          </a:xfrm>
        </p:spPr>
        <p:txBody>
          <a:bodyPr anchor="b">
            <a:noAutofit/>
          </a:bodyPr>
          <a:lstStyle>
            <a:lvl1pPr>
              <a:lnSpc>
                <a:spcPct val="90000"/>
              </a:lnSpc>
              <a:defRPr sz="3600">
                <a:latin typeface="+mj-lt"/>
              </a:defRPr>
            </a:lvl1pPr>
          </a:lstStyle>
          <a:p>
            <a:r>
              <a:rPr lang="en-US"/>
              <a:t>Slide Title Here</a:t>
            </a:r>
          </a:p>
        </p:txBody>
      </p:sp>
      <p:sp>
        <p:nvSpPr>
          <p:cNvPr id="13" name="Text Placeholder 3"/>
          <p:cNvSpPr>
            <a:spLocks noGrp="1"/>
          </p:cNvSpPr>
          <p:nvPr>
            <p:ph type="body" sz="quarter" idx="15" hasCustomPrompt="1"/>
          </p:nvPr>
        </p:nvSpPr>
        <p:spPr>
          <a:xfrm>
            <a:off x="609604" y="927656"/>
            <a:ext cx="10893285" cy="446529"/>
          </a:xfrm>
          <a:prstGeom prst="rect">
            <a:avLst/>
          </a:prstGeom>
        </p:spPr>
        <p:txBody>
          <a:bodyPr>
            <a:noAutofit/>
          </a:bodyPr>
          <a:lstStyle>
            <a:lvl1pPr marL="0" indent="0">
              <a:lnSpc>
                <a:spcPct val="9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Tree>
    <p:extLst>
      <p:ext uri="{BB962C8B-B14F-4D97-AF65-F5344CB8AC3E}">
        <p14:creationId xmlns:p14="http://schemas.microsoft.com/office/powerpoint/2010/main" val="278331908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Slide – Navy">
    <p:bg>
      <p:bgRef idx="1001">
        <a:schemeClr val="bg2"/>
      </p:bgRef>
    </p:bg>
    <p:spTree>
      <p:nvGrpSpPr>
        <p:cNvPr id="1" name=""/>
        <p:cNvGrpSpPr/>
        <p:nvPr/>
      </p:nvGrpSpPr>
      <p:grpSpPr>
        <a:xfrm>
          <a:off x="0" y="0"/>
          <a:ext cx="0" cy="0"/>
          <a:chOff x="0" y="0"/>
          <a:chExt cx="0" cy="0"/>
        </a:xfrm>
      </p:grpSpPr>
      <p:cxnSp>
        <p:nvCxnSpPr>
          <p:cNvPr id="5" name="Straight Connector 4"/>
          <p:cNvCxnSpPr/>
          <p:nvPr userDrawn="1"/>
        </p:nvCxnSpPr>
        <p:spPr>
          <a:xfrm>
            <a:off x="370417" y="6250080"/>
            <a:ext cx="11460480" cy="0"/>
          </a:xfrm>
          <a:prstGeom prst="line">
            <a:avLst/>
          </a:prstGeom>
          <a:noFill/>
          <a:ln w="3175" cap="flat">
            <a:solidFill>
              <a:schemeClr val="tx2"/>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69098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lumn Slide – Navy">
    <p:bg>
      <p:bgRef idx="1001">
        <a:schemeClr val="bg2"/>
      </p:bgRef>
    </p:bg>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604781" y="425005"/>
            <a:ext cx="10898107" cy="611449"/>
          </a:xfrm>
        </p:spPr>
        <p:txBody>
          <a:bodyPr anchor="b">
            <a:noAutofit/>
          </a:bodyPr>
          <a:lstStyle>
            <a:lvl1pPr>
              <a:defRPr sz="2700">
                <a:latin typeface="+mj-lt"/>
              </a:defRPr>
            </a:lvl1pPr>
          </a:lstStyle>
          <a:p>
            <a:r>
              <a:rPr lang="en-US"/>
              <a:t>Slide Title Here</a:t>
            </a:r>
          </a:p>
        </p:txBody>
      </p:sp>
      <p:sp>
        <p:nvSpPr>
          <p:cNvPr id="12" name="Text Placeholder 3"/>
          <p:cNvSpPr>
            <a:spLocks noGrp="1"/>
          </p:cNvSpPr>
          <p:nvPr>
            <p:ph type="body" sz="quarter" idx="15" hasCustomPrompt="1"/>
          </p:nvPr>
        </p:nvSpPr>
        <p:spPr>
          <a:xfrm>
            <a:off x="609604" y="927659"/>
            <a:ext cx="10893285" cy="446529"/>
          </a:xfrm>
          <a:prstGeom prst="rect">
            <a:avLst/>
          </a:prstGeom>
        </p:spPr>
        <p:txBody>
          <a:bodyPr>
            <a:noAutofit/>
          </a:bodyPr>
          <a:lstStyle>
            <a:lvl1pPr marL="0" indent="0">
              <a:lnSpc>
                <a:spcPct val="100000"/>
              </a:lnSpc>
              <a:buNone/>
              <a:defRPr sz="1350" i="0">
                <a:latin typeface="+mn-lt"/>
              </a:defRPr>
            </a:lvl1pPr>
            <a:lvl2pPr marL="172636" indent="0">
              <a:lnSpc>
                <a:spcPct val="100000"/>
              </a:lnSpc>
              <a:buNone/>
              <a:defRPr i="1">
                <a:latin typeface="+mn-lt"/>
              </a:defRPr>
            </a:lvl2pPr>
            <a:lvl3pPr marL="386943" indent="0">
              <a:lnSpc>
                <a:spcPct val="100000"/>
              </a:lnSpc>
              <a:buNone/>
              <a:defRPr i="1">
                <a:latin typeface="+mn-lt"/>
              </a:defRPr>
            </a:lvl3pPr>
            <a:lvl4pPr marL="600060" indent="0">
              <a:lnSpc>
                <a:spcPct val="100000"/>
              </a:lnSpc>
              <a:buNone/>
              <a:defRPr i="1">
                <a:latin typeface="+mn-lt"/>
              </a:defRPr>
            </a:lvl4pPr>
            <a:lvl5pPr marL="814367" indent="0">
              <a:lnSpc>
                <a:spcPct val="100000"/>
              </a:lnSpc>
              <a:buNone/>
              <a:defRPr i="1">
                <a:latin typeface="+mn-lt"/>
              </a:defRPr>
            </a:lvl5pPr>
          </a:lstStyle>
          <a:p>
            <a:pPr lvl="0"/>
            <a:r>
              <a:rPr lang="en-US"/>
              <a:t>Optional Subhead here</a:t>
            </a:r>
          </a:p>
        </p:txBody>
      </p:sp>
      <p:sp>
        <p:nvSpPr>
          <p:cNvPr id="8" name="Content Placeholder 3"/>
          <p:cNvSpPr>
            <a:spLocks noGrp="1"/>
          </p:cNvSpPr>
          <p:nvPr>
            <p:ph sz="quarter" idx="18" hasCustomPrompt="1"/>
          </p:nvPr>
        </p:nvSpPr>
        <p:spPr>
          <a:xfrm>
            <a:off x="609235" y="1894329"/>
            <a:ext cx="5102453" cy="3804111"/>
          </a:xfrm>
        </p:spPr>
        <p:txBody>
          <a:bodyPr/>
          <a:lstStyle>
            <a:lvl2pPr>
              <a:buClr>
                <a:schemeClr val="accent5"/>
              </a:buClr>
              <a:defRPr/>
            </a:lvl2pPr>
            <a:lvl4pPr>
              <a:buClr>
                <a:schemeClr val="accent5"/>
              </a:buClr>
              <a:defRPr/>
            </a:lvl4pPr>
          </a:lstStyle>
          <a:p>
            <a:pPr lvl="0"/>
            <a:r>
              <a:rPr lang="en-US"/>
              <a:t>Click to add text</a:t>
            </a:r>
          </a:p>
          <a:p>
            <a:pPr lvl="1"/>
            <a:r>
              <a:rPr lang="en-US"/>
              <a:t>Second level</a:t>
            </a:r>
          </a:p>
          <a:p>
            <a:pPr lvl="2"/>
            <a:r>
              <a:rPr lang="en-US"/>
              <a:t>Third level</a:t>
            </a:r>
          </a:p>
          <a:p>
            <a:pPr lvl="3"/>
            <a:r>
              <a:rPr lang="en-US"/>
              <a:t>Fourth level</a:t>
            </a:r>
          </a:p>
        </p:txBody>
      </p:sp>
      <p:sp>
        <p:nvSpPr>
          <p:cNvPr id="9" name="Content Placeholder 3"/>
          <p:cNvSpPr>
            <a:spLocks noGrp="1"/>
          </p:cNvSpPr>
          <p:nvPr>
            <p:ph sz="quarter" idx="19" hasCustomPrompt="1"/>
          </p:nvPr>
        </p:nvSpPr>
        <p:spPr>
          <a:xfrm>
            <a:off x="6387183" y="1894329"/>
            <a:ext cx="5102453" cy="3804111"/>
          </a:xfrm>
        </p:spPr>
        <p:txBody>
          <a:bodyPr/>
          <a:lstStyle>
            <a:lvl2pPr>
              <a:buClr>
                <a:schemeClr val="accent5"/>
              </a:buClr>
              <a:defRPr/>
            </a:lvl2pPr>
            <a:lvl4pPr>
              <a:buClr>
                <a:schemeClr val="accent5"/>
              </a:buClr>
              <a:defRPr/>
            </a:lvl4pPr>
          </a:lstStyle>
          <a:p>
            <a:pPr lvl="0"/>
            <a:r>
              <a:rPr lang="en-US"/>
              <a:t>Click to add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775636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759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B57CAE-AD3A-450E-8114-B44C1C6AC4B8}"/>
              </a:ext>
            </a:extLst>
          </p:cNvPr>
          <p:cNvGrpSpPr/>
          <p:nvPr userDrawn="1"/>
        </p:nvGrpSpPr>
        <p:grpSpPr>
          <a:xfrm>
            <a:off x="10519576" y="65600"/>
            <a:ext cx="1635318" cy="775252"/>
            <a:chOff x="10519576" y="65600"/>
            <a:chExt cx="1635318" cy="775252"/>
          </a:xfrm>
        </p:grpSpPr>
        <p:pic>
          <p:nvPicPr>
            <p:cNvPr id="4" name="Graphic 3">
              <a:extLst>
                <a:ext uri="{FF2B5EF4-FFF2-40B4-BE49-F238E27FC236}">
                  <a16:creationId xmlns:a16="http://schemas.microsoft.com/office/drawing/2014/main" id="{928DAB27-8FA3-421B-B360-2CC173278F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9576" y="266677"/>
              <a:ext cx="1034397" cy="374969"/>
            </a:xfrm>
            <a:prstGeom prst="rect">
              <a:avLst/>
            </a:prstGeom>
          </p:spPr>
        </p:pic>
        <p:pic>
          <p:nvPicPr>
            <p:cNvPr id="5" name="Graphic 4">
              <a:extLst>
                <a:ext uri="{FF2B5EF4-FFF2-40B4-BE49-F238E27FC236}">
                  <a16:creationId xmlns:a16="http://schemas.microsoft.com/office/drawing/2014/main" id="{7B61D352-C7B4-434F-88C2-7A81576F651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53800" y="65600"/>
              <a:ext cx="801094" cy="775252"/>
            </a:xfrm>
            <a:prstGeom prst="rect">
              <a:avLst/>
            </a:prstGeom>
          </p:spPr>
        </p:pic>
      </p:grpSp>
    </p:spTree>
    <p:extLst>
      <p:ext uri="{BB962C8B-B14F-4D97-AF65-F5344CB8AC3E}">
        <p14:creationId xmlns:p14="http://schemas.microsoft.com/office/powerpoint/2010/main" val="409932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8375" y="842168"/>
            <a:ext cx="11159076" cy="2852737"/>
          </a:xfrm>
          <a:prstGeom prst="rect">
            <a:avLst/>
          </a:prstGeo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188375" y="3733932"/>
            <a:ext cx="11159076"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575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624"/>
            <a:ext cx="12192000" cy="529802"/>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5D747B73-7899-4989-BAA8-3A41EDEC672B}"/>
              </a:ext>
            </a:extLst>
          </p:cNvPr>
          <p:cNvGrpSpPr/>
          <p:nvPr userDrawn="1"/>
        </p:nvGrpSpPr>
        <p:grpSpPr>
          <a:xfrm>
            <a:off x="10519576" y="65600"/>
            <a:ext cx="1635318" cy="775252"/>
            <a:chOff x="10519576" y="65600"/>
            <a:chExt cx="1635318" cy="775252"/>
          </a:xfrm>
        </p:grpSpPr>
        <p:pic>
          <p:nvPicPr>
            <p:cNvPr id="7" name="Graphic 6">
              <a:extLst>
                <a:ext uri="{FF2B5EF4-FFF2-40B4-BE49-F238E27FC236}">
                  <a16:creationId xmlns:a16="http://schemas.microsoft.com/office/drawing/2014/main" id="{D640C0CC-D0E7-426B-B880-2167AC7A89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9576" y="266677"/>
              <a:ext cx="1034397" cy="374969"/>
            </a:xfrm>
            <a:prstGeom prst="rect">
              <a:avLst/>
            </a:prstGeom>
          </p:spPr>
        </p:pic>
        <p:pic>
          <p:nvPicPr>
            <p:cNvPr id="8" name="Graphic 7">
              <a:extLst>
                <a:ext uri="{FF2B5EF4-FFF2-40B4-BE49-F238E27FC236}">
                  <a16:creationId xmlns:a16="http://schemas.microsoft.com/office/drawing/2014/main" id="{3AA236FA-FBE3-4B14-95CC-0283E42FD3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53800" y="65600"/>
              <a:ext cx="801094" cy="775252"/>
            </a:xfrm>
            <a:prstGeom prst="rect">
              <a:avLst/>
            </a:prstGeom>
          </p:spPr>
        </p:pic>
      </p:grpSp>
    </p:spTree>
    <p:extLst>
      <p:ext uri="{BB962C8B-B14F-4D97-AF65-F5344CB8AC3E}">
        <p14:creationId xmlns:p14="http://schemas.microsoft.com/office/powerpoint/2010/main" val="392047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160361-4BFD-4C3D-87FA-FA33AB079D63}"/>
              </a:ext>
            </a:extLst>
          </p:cNvPr>
          <p:cNvSpPr/>
          <p:nvPr userDrawn="1"/>
        </p:nvSpPr>
        <p:spPr>
          <a:xfrm rot="10800000">
            <a:off x="0" y="3713995"/>
            <a:ext cx="12192000" cy="2739968"/>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49427065-64FE-46EB-A34D-A2E4641A163F}"/>
              </a:ext>
            </a:extLst>
          </p:cNvPr>
          <p:cNvSpPr/>
          <p:nvPr userDrawn="1"/>
        </p:nvSpPr>
        <p:spPr>
          <a:xfrm>
            <a:off x="0" y="0"/>
            <a:ext cx="12192000" cy="2614298"/>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Graphic 3">
            <a:extLst>
              <a:ext uri="{FF2B5EF4-FFF2-40B4-BE49-F238E27FC236}">
                <a16:creationId xmlns:a16="http://schemas.microsoft.com/office/drawing/2014/main" id="{A90F5BF2-2452-4011-A44E-CCAECF92F15E}"/>
              </a:ext>
            </a:extLst>
          </p:cNvPr>
          <p:cNvPicPr>
            <a:picLocks noChangeAspect="1"/>
          </p:cNvPicPr>
          <p:nvPr userDrawn="1"/>
        </p:nvPicPr>
        <p:blipFill rotWithShape="1">
          <a:blip r:embed="rId2">
            <a:alphaModFix amt="64000"/>
            <a:extLst>
              <a:ext uri="{96DAC541-7B7A-43D3-8B79-37D633B846F1}">
                <asvg:svgBlip xmlns:asvg="http://schemas.microsoft.com/office/drawing/2016/SVG/main" r:embed="rId3"/>
              </a:ext>
            </a:extLst>
          </a:blip>
          <a:srcRect l="19245"/>
          <a:stretch/>
        </p:blipFill>
        <p:spPr>
          <a:xfrm>
            <a:off x="-1" y="707955"/>
            <a:ext cx="3815157" cy="4572000"/>
          </a:xfrm>
          <a:prstGeom prst="rect">
            <a:avLst/>
          </a:prstGeom>
        </p:spPr>
      </p:pic>
      <p:sp>
        <p:nvSpPr>
          <p:cNvPr id="5" name="Rectangle 4">
            <a:extLst>
              <a:ext uri="{FF2B5EF4-FFF2-40B4-BE49-F238E27FC236}">
                <a16:creationId xmlns:a16="http://schemas.microsoft.com/office/drawing/2014/main" id="{099814AD-A23C-42BD-A540-C4C5A1A732F7}"/>
              </a:ext>
            </a:extLst>
          </p:cNvPr>
          <p:cNvSpPr/>
          <p:nvPr userDrawn="1"/>
        </p:nvSpPr>
        <p:spPr>
          <a:xfrm>
            <a:off x="-1" y="1733266"/>
            <a:ext cx="12192001" cy="305254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63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1338" y="413616"/>
            <a:ext cx="11862881" cy="608975"/>
          </a:xfrm>
        </p:spPr>
        <p:txBody>
          <a:bodyPr>
            <a:normAutofit/>
          </a:bodyPr>
          <a:lstStyle>
            <a:lvl1pPr>
              <a:defRPr sz="2400" b="1">
                <a:solidFill>
                  <a:srgbClr val="0078B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81337" y="1163783"/>
            <a:ext cx="11862880" cy="506152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404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4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8375" y="842168"/>
            <a:ext cx="11159076" cy="2852737"/>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188375" y="3733932"/>
            <a:ext cx="1115907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9918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1.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sv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3.xml"/><Relationship Id="rId20" Type="http://schemas.openxmlformats.org/officeDocument/2006/relationships/image" Target="../media/image4.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61B530-E879-4C88-9908-F39D68E4F042}"/>
              </a:ext>
            </a:extLst>
          </p:cNvPr>
          <p:cNvSpPr/>
          <p:nvPr userDrawn="1"/>
        </p:nvSpPr>
        <p:spPr>
          <a:xfrm>
            <a:off x="0" y="-7997"/>
            <a:ext cx="12192000" cy="804515"/>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11DC95F6-0904-4129-88D1-7DFFC81053C6}"/>
              </a:ext>
            </a:extLst>
          </p:cNvPr>
          <p:cNvSpPr/>
          <p:nvPr userDrawn="1"/>
        </p:nvSpPr>
        <p:spPr>
          <a:xfrm>
            <a:off x="0" y="6396824"/>
            <a:ext cx="12192000" cy="461176"/>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Placeholder 1">
            <a:extLst>
              <a:ext uri="{FF2B5EF4-FFF2-40B4-BE49-F238E27FC236}">
                <a16:creationId xmlns:a16="http://schemas.microsoft.com/office/drawing/2014/main" id="{009AA420-9F93-4402-B372-C82E2F219F12}"/>
              </a:ext>
            </a:extLst>
          </p:cNvPr>
          <p:cNvSpPr txBox="1">
            <a:spLocks/>
          </p:cNvSpPr>
          <p:nvPr userDrawn="1"/>
        </p:nvSpPr>
        <p:spPr>
          <a:xfrm>
            <a:off x="0" y="-1191"/>
            <a:ext cx="12192000" cy="254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3B71"/>
                </a:solidFill>
                <a:latin typeface="Arial" panose="020B0604020202020204" pitchFamily="34" charset="0"/>
                <a:ea typeface="+mj-ea"/>
                <a:cs typeface="Arial" panose="020B0604020202020204" pitchFamily="34" charset="0"/>
              </a:defRPr>
            </a:lvl1pPr>
          </a:lstStyle>
          <a:p>
            <a:endParaRPr lang="en-US" sz="1100" b="1" dirty="0">
              <a:solidFill>
                <a:schemeClr val="bg1"/>
              </a:solidFill>
            </a:endParaRPr>
          </a:p>
        </p:txBody>
      </p:sp>
      <p:sp>
        <p:nvSpPr>
          <p:cNvPr id="15" name="Title Placeholder 1">
            <a:extLst>
              <a:ext uri="{FF2B5EF4-FFF2-40B4-BE49-F238E27FC236}">
                <a16:creationId xmlns:a16="http://schemas.microsoft.com/office/drawing/2014/main" id="{7D8363B5-B201-422A-B4EB-A83E22256E44}"/>
              </a:ext>
            </a:extLst>
          </p:cNvPr>
          <p:cNvSpPr txBox="1">
            <a:spLocks/>
          </p:cNvSpPr>
          <p:nvPr userDrawn="1"/>
        </p:nvSpPr>
        <p:spPr>
          <a:xfrm>
            <a:off x="0" y="-1"/>
            <a:ext cx="12192000" cy="25327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400" b="0" kern="1200">
                <a:solidFill>
                  <a:srgbClr val="003B71"/>
                </a:solidFill>
                <a:latin typeface="Arial" panose="020B0604020202020204" pitchFamily="34" charset="0"/>
                <a:ea typeface="+mj-ea"/>
                <a:cs typeface="Arial" panose="020B0604020202020204" pitchFamily="34" charset="0"/>
              </a:defRPr>
            </a:lvl1pPr>
          </a:lstStyle>
          <a:p>
            <a:pPr algn="r"/>
            <a:endParaRPr lang="en-US" sz="1400" dirty="0">
              <a:solidFill>
                <a:schemeClr val="bg1"/>
              </a:solidFill>
            </a:endParaRPr>
          </a:p>
        </p:txBody>
      </p:sp>
      <p:pic>
        <p:nvPicPr>
          <p:cNvPr id="5" name="Graphic 4">
            <a:extLst>
              <a:ext uri="{FF2B5EF4-FFF2-40B4-BE49-F238E27FC236}">
                <a16:creationId xmlns:a16="http://schemas.microsoft.com/office/drawing/2014/main" id="{2B99DF1E-7A98-46AB-B82C-EB211E9D397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49890" y="6537810"/>
            <a:ext cx="1504950" cy="171450"/>
          </a:xfrm>
          <a:prstGeom prst="rect">
            <a:avLst/>
          </a:prstGeom>
        </p:spPr>
      </p:pic>
      <p:pic>
        <p:nvPicPr>
          <p:cNvPr id="8" name="Graphic 7">
            <a:extLst>
              <a:ext uri="{FF2B5EF4-FFF2-40B4-BE49-F238E27FC236}">
                <a16:creationId xmlns:a16="http://schemas.microsoft.com/office/drawing/2014/main" id="{95DD7B18-FDCD-4A40-B722-D1F2D6203A3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2249" y="6519863"/>
            <a:ext cx="4076162" cy="249197"/>
          </a:xfrm>
          <a:prstGeom prst="rect">
            <a:avLst/>
          </a:prstGeom>
        </p:spPr>
      </p:pic>
    </p:spTree>
    <p:extLst>
      <p:ext uri="{BB962C8B-B14F-4D97-AF65-F5344CB8AC3E}">
        <p14:creationId xmlns:p14="http://schemas.microsoft.com/office/powerpoint/2010/main" val="2256938266"/>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91" r:id="rId3"/>
    <p:sldLayoutId id="2147483674" r:id="rId4"/>
    <p:sldLayoutId id="2147483675" r:id="rId5"/>
  </p:sldLayoutIdLst>
  <p:txStyles>
    <p:titleStyle>
      <a:lvl1pPr algn="l" defTabSz="914400" rtl="0" eaLnBrk="1" latinLnBrk="0" hangingPunct="1">
        <a:lnSpc>
          <a:spcPct val="90000"/>
        </a:lnSpc>
        <a:spcBef>
          <a:spcPct val="0"/>
        </a:spcBef>
        <a:buNone/>
        <a:defRPr sz="2400" b="0" kern="1200">
          <a:solidFill>
            <a:srgbClr val="0078B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08C08C-129B-40D1-9B23-B95246AE186C}"/>
              </a:ext>
            </a:extLst>
          </p:cNvPr>
          <p:cNvSpPr/>
          <p:nvPr userDrawn="1"/>
        </p:nvSpPr>
        <p:spPr>
          <a:xfrm rot="10800000">
            <a:off x="0" y="5772926"/>
            <a:ext cx="12192000" cy="681037"/>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8F61B530-E879-4C88-9908-F39D68E4F042}"/>
              </a:ext>
            </a:extLst>
          </p:cNvPr>
          <p:cNvSpPr/>
          <p:nvPr userDrawn="1"/>
        </p:nvSpPr>
        <p:spPr>
          <a:xfrm>
            <a:off x="0" y="11013"/>
            <a:ext cx="12192000" cy="804515"/>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0" y="253275"/>
            <a:ext cx="12192000" cy="5298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11DC95F6-0904-4129-88D1-7DFFC81053C6}"/>
              </a:ext>
            </a:extLst>
          </p:cNvPr>
          <p:cNvSpPr/>
          <p:nvPr userDrawn="1"/>
        </p:nvSpPr>
        <p:spPr>
          <a:xfrm>
            <a:off x="0" y="-1191"/>
            <a:ext cx="12192000" cy="254466"/>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Placeholder 1">
            <a:extLst>
              <a:ext uri="{FF2B5EF4-FFF2-40B4-BE49-F238E27FC236}">
                <a16:creationId xmlns:a16="http://schemas.microsoft.com/office/drawing/2014/main" id="{009AA420-9F93-4402-B372-C82E2F219F12}"/>
              </a:ext>
            </a:extLst>
          </p:cNvPr>
          <p:cNvSpPr txBox="1">
            <a:spLocks/>
          </p:cNvSpPr>
          <p:nvPr userDrawn="1"/>
        </p:nvSpPr>
        <p:spPr>
          <a:xfrm>
            <a:off x="0" y="-1191"/>
            <a:ext cx="12192000" cy="254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3B71"/>
                </a:solidFill>
                <a:latin typeface="Arial" panose="020B0604020202020204" pitchFamily="34" charset="0"/>
                <a:ea typeface="+mj-ea"/>
                <a:cs typeface="Arial" panose="020B0604020202020204" pitchFamily="34" charset="0"/>
              </a:defRPr>
            </a:lvl1pPr>
          </a:lstStyle>
          <a:p>
            <a:endParaRPr lang="en-US" sz="1100" b="1" dirty="0">
              <a:solidFill>
                <a:schemeClr val="bg1"/>
              </a:solidFill>
            </a:endParaRPr>
          </a:p>
        </p:txBody>
      </p:sp>
      <p:sp>
        <p:nvSpPr>
          <p:cNvPr id="15" name="Title Placeholder 1">
            <a:extLst>
              <a:ext uri="{FF2B5EF4-FFF2-40B4-BE49-F238E27FC236}">
                <a16:creationId xmlns:a16="http://schemas.microsoft.com/office/drawing/2014/main" id="{7D8363B5-B201-422A-B4EB-A83E22256E44}"/>
              </a:ext>
            </a:extLst>
          </p:cNvPr>
          <p:cNvSpPr txBox="1">
            <a:spLocks/>
          </p:cNvSpPr>
          <p:nvPr userDrawn="1"/>
        </p:nvSpPr>
        <p:spPr>
          <a:xfrm>
            <a:off x="0" y="-1"/>
            <a:ext cx="12192000" cy="25327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400" b="0" kern="1200">
                <a:solidFill>
                  <a:srgbClr val="003B71"/>
                </a:solidFill>
                <a:latin typeface="Arial" panose="020B0604020202020204" pitchFamily="34" charset="0"/>
                <a:ea typeface="+mj-ea"/>
                <a:cs typeface="Arial" panose="020B0604020202020204" pitchFamily="34" charset="0"/>
              </a:defRPr>
            </a:lvl1pPr>
          </a:lstStyle>
          <a:p>
            <a:pPr algn="r"/>
            <a:endParaRPr lang="en-US" sz="1400" dirty="0">
              <a:solidFill>
                <a:schemeClr val="bg1"/>
              </a:solidFill>
            </a:endParaRPr>
          </a:p>
        </p:txBody>
      </p:sp>
      <p:pic>
        <p:nvPicPr>
          <p:cNvPr id="16" name="Graphic 15">
            <a:extLst>
              <a:ext uri="{FF2B5EF4-FFF2-40B4-BE49-F238E27FC236}">
                <a16:creationId xmlns:a16="http://schemas.microsoft.com/office/drawing/2014/main" id="{49DE1FD4-F463-41BF-826A-A873FA8B41B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551573" y="6577438"/>
            <a:ext cx="1517416" cy="168602"/>
          </a:xfrm>
          <a:prstGeom prst="rect">
            <a:avLst/>
          </a:prstGeom>
        </p:spPr>
      </p:pic>
      <p:pic>
        <p:nvPicPr>
          <p:cNvPr id="17" name="Graphic 9">
            <a:extLst>
              <a:ext uri="{FF2B5EF4-FFF2-40B4-BE49-F238E27FC236}">
                <a16:creationId xmlns:a16="http://schemas.microsoft.com/office/drawing/2014/main" id="{24A4B253-5F8B-472D-9279-E6C50FB6668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23011" y="6577438"/>
            <a:ext cx="2777166" cy="164915"/>
          </a:xfrm>
          <a:prstGeom prst="rect">
            <a:avLst/>
          </a:prstGeom>
        </p:spPr>
      </p:pic>
    </p:spTree>
    <p:extLst>
      <p:ext uri="{BB962C8B-B14F-4D97-AF65-F5344CB8AC3E}">
        <p14:creationId xmlns:p14="http://schemas.microsoft.com/office/powerpoint/2010/main" val="134772958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l" defTabSz="914400" rtl="0" eaLnBrk="1" latinLnBrk="0" hangingPunct="1">
        <a:lnSpc>
          <a:spcPct val="90000"/>
        </a:lnSpc>
        <a:spcBef>
          <a:spcPct val="0"/>
        </a:spcBef>
        <a:buNone/>
        <a:defRPr sz="2400" b="0" kern="1200">
          <a:solidFill>
            <a:srgbClr val="0078B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61B530-E879-4C88-9908-F39D68E4F042}"/>
              </a:ext>
            </a:extLst>
          </p:cNvPr>
          <p:cNvSpPr/>
          <p:nvPr userDrawn="1"/>
        </p:nvSpPr>
        <p:spPr>
          <a:xfrm>
            <a:off x="0" y="-7997"/>
            <a:ext cx="12192000" cy="804515"/>
          </a:xfrm>
          <a:prstGeom prst="rect">
            <a:avLst/>
          </a:prstGeom>
          <a:gradFill>
            <a:gsLst>
              <a:gs pos="0">
                <a:srgbClr val="92CCF0"/>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11DC95F6-0904-4129-88D1-7DFFC81053C6}"/>
              </a:ext>
            </a:extLst>
          </p:cNvPr>
          <p:cNvSpPr/>
          <p:nvPr userDrawn="1"/>
        </p:nvSpPr>
        <p:spPr>
          <a:xfrm>
            <a:off x="0" y="6396824"/>
            <a:ext cx="12192000" cy="461176"/>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Placeholder 1">
            <a:extLst>
              <a:ext uri="{FF2B5EF4-FFF2-40B4-BE49-F238E27FC236}">
                <a16:creationId xmlns:a16="http://schemas.microsoft.com/office/drawing/2014/main" id="{009AA420-9F93-4402-B372-C82E2F219F12}"/>
              </a:ext>
            </a:extLst>
          </p:cNvPr>
          <p:cNvSpPr txBox="1">
            <a:spLocks/>
          </p:cNvSpPr>
          <p:nvPr userDrawn="1"/>
        </p:nvSpPr>
        <p:spPr>
          <a:xfrm>
            <a:off x="0" y="-1191"/>
            <a:ext cx="12192000" cy="254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3B71"/>
                </a:solidFill>
                <a:latin typeface="Arial" panose="020B0604020202020204" pitchFamily="34" charset="0"/>
                <a:ea typeface="+mj-ea"/>
                <a:cs typeface="Arial" panose="020B0604020202020204" pitchFamily="34" charset="0"/>
              </a:defRPr>
            </a:lvl1pPr>
          </a:lstStyle>
          <a:p>
            <a:endParaRPr lang="en-US" sz="1100" b="1">
              <a:solidFill>
                <a:schemeClr val="bg1"/>
              </a:solidFill>
            </a:endParaRPr>
          </a:p>
        </p:txBody>
      </p:sp>
      <p:sp>
        <p:nvSpPr>
          <p:cNvPr id="15" name="Title Placeholder 1">
            <a:extLst>
              <a:ext uri="{FF2B5EF4-FFF2-40B4-BE49-F238E27FC236}">
                <a16:creationId xmlns:a16="http://schemas.microsoft.com/office/drawing/2014/main" id="{7D8363B5-B201-422A-B4EB-A83E22256E44}"/>
              </a:ext>
            </a:extLst>
          </p:cNvPr>
          <p:cNvSpPr txBox="1">
            <a:spLocks/>
          </p:cNvSpPr>
          <p:nvPr userDrawn="1"/>
        </p:nvSpPr>
        <p:spPr>
          <a:xfrm>
            <a:off x="0" y="-1"/>
            <a:ext cx="12192000" cy="25327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400" b="0" kern="1200">
                <a:solidFill>
                  <a:srgbClr val="003B71"/>
                </a:solidFill>
                <a:latin typeface="Arial" panose="020B0604020202020204" pitchFamily="34" charset="0"/>
                <a:ea typeface="+mj-ea"/>
                <a:cs typeface="Arial" panose="020B0604020202020204" pitchFamily="34" charset="0"/>
              </a:defRPr>
            </a:lvl1pPr>
          </a:lstStyle>
          <a:p>
            <a:pPr algn="r"/>
            <a:endParaRPr lang="en-US" sz="1400">
              <a:solidFill>
                <a:schemeClr val="bg1"/>
              </a:solidFill>
            </a:endParaRPr>
          </a:p>
        </p:txBody>
      </p:sp>
      <p:pic>
        <p:nvPicPr>
          <p:cNvPr id="5" name="Graphic 4">
            <a:extLst>
              <a:ext uri="{FF2B5EF4-FFF2-40B4-BE49-F238E27FC236}">
                <a16:creationId xmlns:a16="http://schemas.microsoft.com/office/drawing/2014/main" id="{2B99DF1E-7A98-46AB-B82C-EB211E9D397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549890" y="6537810"/>
            <a:ext cx="1504950" cy="171450"/>
          </a:xfrm>
          <a:prstGeom prst="rect">
            <a:avLst/>
          </a:prstGeom>
        </p:spPr>
      </p:pic>
      <p:pic>
        <p:nvPicPr>
          <p:cNvPr id="8" name="Graphic 7">
            <a:extLst>
              <a:ext uri="{FF2B5EF4-FFF2-40B4-BE49-F238E27FC236}">
                <a16:creationId xmlns:a16="http://schemas.microsoft.com/office/drawing/2014/main" id="{95DD7B18-FDCD-4A40-B722-D1F2D6203A36}"/>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2249" y="6519863"/>
            <a:ext cx="4076162" cy="249197"/>
          </a:xfrm>
          <a:prstGeom prst="rect">
            <a:avLst/>
          </a:prstGeom>
        </p:spPr>
      </p:pic>
    </p:spTree>
    <p:extLst>
      <p:ext uri="{BB962C8B-B14F-4D97-AF65-F5344CB8AC3E}">
        <p14:creationId xmlns:p14="http://schemas.microsoft.com/office/powerpoint/2010/main" val="1678949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l" defTabSz="914400" rtl="0" eaLnBrk="1" latinLnBrk="0" hangingPunct="1">
        <a:lnSpc>
          <a:spcPct val="90000"/>
        </a:lnSpc>
        <a:spcBef>
          <a:spcPct val="0"/>
        </a:spcBef>
        <a:buNone/>
        <a:defRPr sz="2400" b="0" kern="1200">
          <a:solidFill>
            <a:srgbClr val="0078B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hopkinsmedicine.org/evidence-based-practice/model-tool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ijhn-education.org/node/19146#group-tabs-node-course-default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90F2-7552-930A-6438-1AF8679DA0E7}"/>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PICOT Elements </a:t>
            </a:r>
          </a:p>
        </p:txBody>
      </p:sp>
      <p:graphicFrame>
        <p:nvGraphicFramePr>
          <p:cNvPr id="5" name="Diagram 4">
            <a:extLst>
              <a:ext uri="{FF2B5EF4-FFF2-40B4-BE49-F238E27FC236}">
                <a16:creationId xmlns:a16="http://schemas.microsoft.com/office/drawing/2014/main" id="{1C702864-F454-2ABF-6862-D336DC773552}"/>
              </a:ext>
            </a:extLst>
          </p:cNvPr>
          <p:cNvGraphicFramePr/>
          <p:nvPr>
            <p:extLst>
              <p:ext uri="{D42A27DB-BD31-4B8C-83A1-F6EECF244321}">
                <p14:modId xmlns:p14="http://schemas.microsoft.com/office/powerpoint/2010/main" val="1898162904"/>
              </p:ext>
            </p:extLst>
          </p:nvPr>
        </p:nvGraphicFramePr>
        <p:xfrm>
          <a:off x="838200" y="6260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a:extLst>
              <a:ext uri="{FF2B5EF4-FFF2-40B4-BE49-F238E27FC236}">
                <a16:creationId xmlns:a16="http://schemas.microsoft.com/office/drawing/2014/main" id="{5921A886-5202-D14A-4658-A6E3659CA989}"/>
              </a:ext>
            </a:extLst>
          </p:cNvPr>
          <p:cNvSpPr/>
          <p:nvPr/>
        </p:nvSpPr>
        <p:spPr>
          <a:xfrm>
            <a:off x="6956981" y="2017336"/>
            <a:ext cx="3007151" cy="1734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E2DAA3A-BC88-A6A6-4E25-5F7D9B0D5FF3}"/>
              </a:ext>
            </a:extLst>
          </p:cNvPr>
          <p:cNvSpPr/>
          <p:nvPr/>
        </p:nvSpPr>
        <p:spPr>
          <a:xfrm>
            <a:off x="10237508" y="2411519"/>
            <a:ext cx="148587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Independent</a:t>
            </a:r>
          </a:p>
          <a:p>
            <a:pPr algn="ctr"/>
            <a:r>
              <a:rPr lang="en-US" sz="1600" b="1" dirty="0">
                <a:latin typeface="Times New Roman" panose="02020603050405020304" pitchFamily="18" charset="0"/>
                <a:cs typeface="Times New Roman" panose="02020603050405020304" pitchFamily="18" charset="0"/>
              </a:rPr>
              <a:t>Variable</a:t>
            </a:r>
          </a:p>
        </p:txBody>
      </p:sp>
      <p:sp>
        <p:nvSpPr>
          <p:cNvPr id="7" name="Arrow: Right 6">
            <a:extLst>
              <a:ext uri="{FF2B5EF4-FFF2-40B4-BE49-F238E27FC236}">
                <a16:creationId xmlns:a16="http://schemas.microsoft.com/office/drawing/2014/main" id="{0AEE13DA-A791-E789-61B9-D8A8FF02FEA4}"/>
              </a:ext>
            </a:extLst>
          </p:cNvPr>
          <p:cNvSpPr/>
          <p:nvPr/>
        </p:nvSpPr>
        <p:spPr>
          <a:xfrm>
            <a:off x="6956981" y="3902696"/>
            <a:ext cx="2856322" cy="826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14E94D9-F02A-3C1B-7AD0-6F834D334540}"/>
              </a:ext>
            </a:extLst>
          </p:cNvPr>
          <p:cNvSpPr/>
          <p:nvPr/>
        </p:nvSpPr>
        <p:spPr>
          <a:xfrm>
            <a:off x="10237508" y="3977940"/>
            <a:ext cx="148587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Dependent</a:t>
            </a:r>
          </a:p>
          <a:p>
            <a:pPr algn="ctr"/>
            <a:r>
              <a:rPr lang="en-US" sz="1600" b="1" dirty="0">
                <a:latin typeface="Times New Roman" panose="02020603050405020304" pitchFamily="18" charset="0"/>
                <a:cs typeface="Times New Roman" panose="02020603050405020304" pitchFamily="18" charset="0"/>
              </a:rPr>
              <a:t>Variable</a:t>
            </a:r>
          </a:p>
        </p:txBody>
      </p:sp>
    </p:spTree>
    <p:extLst>
      <p:ext uri="{BB962C8B-B14F-4D97-AF65-F5344CB8AC3E}">
        <p14:creationId xmlns:p14="http://schemas.microsoft.com/office/powerpoint/2010/main" val="227769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71583E-3F91-A97F-B1BC-618776A599F7}"/>
              </a:ext>
            </a:extLst>
          </p:cNvPr>
          <p:cNvPicPr>
            <a:picLocks noChangeAspect="1"/>
          </p:cNvPicPr>
          <p:nvPr/>
        </p:nvPicPr>
        <p:blipFill>
          <a:blip r:embed="rId3"/>
          <a:stretch>
            <a:fillRect/>
          </a:stretch>
        </p:blipFill>
        <p:spPr>
          <a:xfrm>
            <a:off x="159798" y="1003177"/>
            <a:ext cx="11868071" cy="4531445"/>
          </a:xfrm>
          <a:prstGeom prst="rect">
            <a:avLst/>
          </a:prstGeom>
        </p:spPr>
      </p:pic>
      <p:sp>
        <p:nvSpPr>
          <p:cNvPr id="4" name="Rectangle 3">
            <a:extLst>
              <a:ext uri="{FF2B5EF4-FFF2-40B4-BE49-F238E27FC236}">
                <a16:creationId xmlns:a16="http://schemas.microsoft.com/office/drawing/2014/main" id="{4EA96F0A-BC11-125D-FC4A-DE24E47B5A9A}"/>
              </a:ext>
            </a:extLst>
          </p:cNvPr>
          <p:cNvSpPr>
            <a:spLocks noChangeArrowheads="1"/>
          </p:cNvSpPr>
          <p:nvPr/>
        </p:nvSpPr>
        <p:spPr bwMode="auto">
          <a:xfrm>
            <a:off x="79898" y="4341181"/>
            <a:ext cx="4267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212747"/>
                </a:solidFill>
                <a:latin typeface="Arial" panose="020B0604020202020204" pitchFamily="34" charset="0"/>
              </a:defRPr>
            </a:lvl1pPr>
            <a:lvl2pPr marL="742950" indent="-285750">
              <a:spcBef>
                <a:spcPct val="20000"/>
              </a:spcBef>
              <a:buChar char="–"/>
              <a:defRPr sz="2400">
                <a:solidFill>
                  <a:srgbClr val="212747"/>
                </a:solidFill>
                <a:latin typeface="Arial" panose="020B0604020202020204" pitchFamily="34" charset="0"/>
              </a:defRPr>
            </a:lvl2pPr>
            <a:lvl3pPr marL="1143000" indent="-228600">
              <a:spcBef>
                <a:spcPct val="20000"/>
              </a:spcBef>
              <a:buChar char="•"/>
              <a:defRPr sz="2000">
                <a:solidFill>
                  <a:srgbClr val="212747"/>
                </a:solidFill>
                <a:latin typeface="Arial" panose="020B0604020202020204" pitchFamily="34" charset="0"/>
              </a:defRPr>
            </a:lvl3pPr>
            <a:lvl4pPr marL="1600200" indent="-228600">
              <a:spcBef>
                <a:spcPct val="20000"/>
              </a:spcBef>
              <a:buChar char="–"/>
              <a:defRPr>
                <a:solidFill>
                  <a:srgbClr val="212747"/>
                </a:solidFill>
                <a:latin typeface="Arial" panose="020B0604020202020204" pitchFamily="34" charset="0"/>
              </a:defRPr>
            </a:lvl4pPr>
            <a:lvl5pPr marL="2057400" indent="-228600">
              <a:spcBef>
                <a:spcPct val="20000"/>
              </a:spcBef>
              <a:buChar char="»"/>
              <a:defRPr>
                <a:solidFill>
                  <a:srgbClr val="212747"/>
                </a:solidFill>
                <a:latin typeface="Arial" panose="020B0604020202020204" pitchFamily="34" charset="0"/>
              </a:defRPr>
            </a:lvl5pPr>
            <a:lvl6pPr marL="2514600" indent="-228600" eaLnBrk="0" fontAlgn="base" hangingPunct="0">
              <a:spcBef>
                <a:spcPct val="20000"/>
              </a:spcBef>
              <a:spcAft>
                <a:spcPct val="0"/>
              </a:spcAft>
              <a:buChar char="»"/>
              <a:defRPr>
                <a:solidFill>
                  <a:srgbClr val="212747"/>
                </a:solidFill>
                <a:latin typeface="Arial" panose="020B0604020202020204" pitchFamily="34" charset="0"/>
              </a:defRPr>
            </a:lvl6pPr>
            <a:lvl7pPr marL="2971800" indent="-228600" eaLnBrk="0" fontAlgn="base" hangingPunct="0">
              <a:spcBef>
                <a:spcPct val="20000"/>
              </a:spcBef>
              <a:spcAft>
                <a:spcPct val="0"/>
              </a:spcAft>
              <a:buChar char="»"/>
              <a:defRPr>
                <a:solidFill>
                  <a:srgbClr val="212747"/>
                </a:solidFill>
                <a:latin typeface="Arial" panose="020B0604020202020204" pitchFamily="34" charset="0"/>
              </a:defRPr>
            </a:lvl7pPr>
            <a:lvl8pPr marL="3429000" indent="-228600" eaLnBrk="0" fontAlgn="base" hangingPunct="0">
              <a:spcBef>
                <a:spcPct val="20000"/>
              </a:spcBef>
              <a:spcAft>
                <a:spcPct val="0"/>
              </a:spcAft>
              <a:buChar char="»"/>
              <a:defRPr>
                <a:solidFill>
                  <a:srgbClr val="212747"/>
                </a:solidFill>
                <a:latin typeface="Arial" panose="020B0604020202020204" pitchFamily="34" charset="0"/>
              </a:defRPr>
            </a:lvl8pPr>
            <a:lvl9pPr marL="3886200" indent="-228600" eaLnBrk="0" fontAlgn="base" hangingPunct="0">
              <a:spcBef>
                <a:spcPct val="20000"/>
              </a:spcBef>
              <a:spcAft>
                <a:spcPct val="0"/>
              </a:spcAft>
              <a:buChar char="»"/>
              <a:defRPr>
                <a:solidFill>
                  <a:srgbClr val="212747"/>
                </a:solidFill>
                <a:latin typeface="Arial" panose="020B0604020202020204" pitchFamily="34" charset="0"/>
              </a:defRPr>
            </a:lvl9pPr>
          </a:lstStyle>
          <a:p>
            <a:pPr algn="ctr" eaLnBrk="1" hangingPunct="1">
              <a:spcBef>
                <a:spcPct val="0"/>
              </a:spcBef>
              <a:buFontTx/>
              <a:buNone/>
            </a:pPr>
            <a:r>
              <a:rPr lang="en-US" altLang="en-US" sz="3600" b="1" dirty="0">
                <a:solidFill>
                  <a:schemeClr val="accent1"/>
                </a:solidFill>
              </a:rPr>
              <a:t>Phase 2:</a:t>
            </a:r>
            <a:r>
              <a:rPr lang="en-US" sz="3200" b="1" dirty="0">
                <a:solidFill>
                  <a:schemeClr val="accent1"/>
                </a:solidFill>
              </a:rPr>
              <a:t> Conduct a literature search </a:t>
            </a:r>
            <a:endParaRPr lang="en-US" altLang="en-US" sz="3600" b="1" dirty="0">
              <a:solidFill>
                <a:schemeClr val="accent1"/>
              </a:solidFill>
            </a:endParaRPr>
          </a:p>
        </p:txBody>
      </p:sp>
      <p:sp>
        <p:nvSpPr>
          <p:cNvPr id="5" name="Arrow: Left 4">
            <a:extLst>
              <a:ext uri="{FF2B5EF4-FFF2-40B4-BE49-F238E27FC236}">
                <a16:creationId xmlns:a16="http://schemas.microsoft.com/office/drawing/2014/main" id="{064BFA3C-CA8F-717F-3AFF-C7EE83E9F083}"/>
              </a:ext>
            </a:extLst>
          </p:cNvPr>
          <p:cNvSpPr/>
          <p:nvPr/>
        </p:nvSpPr>
        <p:spPr>
          <a:xfrm>
            <a:off x="9099612" y="4341181"/>
            <a:ext cx="978408" cy="29296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9D2A9AB5-359B-CB3F-E347-03E18982949A}"/>
              </a:ext>
            </a:extLst>
          </p:cNvPr>
          <p:cNvSpPr/>
          <p:nvPr/>
        </p:nvSpPr>
        <p:spPr>
          <a:xfrm>
            <a:off x="9588816" y="2675855"/>
            <a:ext cx="978408" cy="59524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5C748A0-482F-46C6-CA8A-BE8528AF3078}"/>
              </a:ext>
            </a:extLst>
          </p:cNvPr>
          <p:cNvSpPr txBox="1">
            <a:spLocks/>
          </p:cNvSpPr>
          <p:nvPr/>
        </p:nvSpPr>
        <p:spPr>
          <a:xfrm>
            <a:off x="163002" y="188325"/>
            <a:ext cx="12028998" cy="529802"/>
          </a:xfrm>
          <a:prstGeom prst="rect">
            <a:avLst/>
          </a:prstGeom>
        </p:spPr>
        <p:txBody>
          <a:bodyPr/>
          <a:lstStyle>
            <a:lvl1pPr algn="l" defTabSz="914400" rtl="0" eaLnBrk="1" latinLnBrk="0" hangingPunct="1">
              <a:lnSpc>
                <a:spcPct val="90000"/>
              </a:lnSpc>
              <a:spcBef>
                <a:spcPct val="0"/>
              </a:spcBef>
              <a:buNone/>
              <a:defRPr sz="2400" b="0" kern="1200">
                <a:solidFill>
                  <a:srgbClr val="0078B3"/>
                </a:solidFill>
                <a:latin typeface="Arial" panose="020B0604020202020204" pitchFamily="34" charset="0"/>
                <a:ea typeface="+mj-ea"/>
                <a:cs typeface="Arial" panose="020B0604020202020204" pitchFamily="34" charset="0"/>
              </a:defRPr>
            </a:lvl1pPr>
          </a:lstStyle>
          <a:p>
            <a:r>
              <a:rPr lang="en-US" b="1" dirty="0">
                <a:latin typeface="Times New Roman" panose="02020603050405020304" pitchFamily="18" charset="0"/>
                <a:cs typeface="Times New Roman" panose="02020603050405020304" pitchFamily="18" charset="0"/>
              </a:rPr>
              <a:t>Kaiser Permanente Clinical Library </a:t>
            </a:r>
          </a:p>
        </p:txBody>
      </p:sp>
    </p:spTree>
    <p:extLst>
      <p:ext uri="{BB962C8B-B14F-4D97-AF65-F5344CB8AC3E}">
        <p14:creationId xmlns:p14="http://schemas.microsoft.com/office/powerpoint/2010/main" val="393658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93F1FB-0977-EFAE-C16F-3EA3EF3E91ED}"/>
              </a:ext>
            </a:extLst>
          </p:cNvPr>
          <p:cNvSpPr txBox="1">
            <a:spLocks/>
          </p:cNvSpPr>
          <p:nvPr/>
        </p:nvSpPr>
        <p:spPr>
          <a:xfrm>
            <a:off x="463073" y="-364482"/>
            <a:ext cx="4102609" cy="3793482"/>
          </a:xfrm>
          <a:prstGeom prst="rect">
            <a:avLst/>
          </a:prstGeom>
        </p:spPr>
        <p:txBody>
          <a:bodyPr anchor="ctr">
            <a:normAutofit/>
          </a:bodyPr>
          <a:lstStyle>
            <a:lvl1pPr algn="l" defTabSz="914400" rtl="0" eaLnBrk="1" latinLnBrk="0" hangingPunct="1">
              <a:lnSpc>
                <a:spcPct val="90000"/>
              </a:lnSpc>
              <a:spcBef>
                <a:spcPct val="0"/>
              </a:spcBef>
              <a:buNone/>
              <a:defRPr sz="2400" b="0" kern="1200">
                <a:solidFill>
                  <a:srgbClr val="0078B3"/>
                </a:solidFill>
                <a:latin typeface="Arial" panose="020B0604020202020204" pitchFamily="34" charset="0"/>
                <a:ea typeface="+mj-ea"/>
                <a:cs typeface="Arial" panose="020B0604020202020204" pitchFamily="34" charset="0"/>
              </a:defRPr>
            </a:lvl1pPr>
          </a:lstStyle>
          <a:p>
            <a:pPr algn="ctr"/>
            <a:r>
              <a:rPr lang="en-US" sz="5400" b="1" dirty="0"/>
              <a:t>Hierarchy of Evidence </a:t>
            </a:r>
          </a:p>
        </p:txBody>
      </p:sp>
      <p:sp>
        <p:nvSpPr>
          <p:cNvPr id="4" name="Rectangle 3">
            <a:extLst>
              <a:ext uri="{FF2B5EF4-FFF2-40B4-BE49-F238E27FC236}">
                <a16:creationId xmlns:a16="http://schemas.microsoft.com/office/drawing/2014/main" id="{27CE83F9-852E-8670-FAF4-79D29C054B29}"/>
              </a:ext>
            </a:extLst>
          </p:cNvPr>
          <p:cNvSpPr>
            <a:spLocks noChangeArrowheads="1"/>
          </p:cNvSpPr>
          <p:nvPr/>
        </p:nvSpPr>
        <p:spPr bwMode="auto">
          <a:xfrm>
            <a:off x="380777" y="4120525"/>
            <a:ext cx="4267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212747"/>
                </a:solidFill>
                <a:latin typeface="Arial" panose="020B0604020202020204" pitchFamily="34" charset="0"/>
              </a:defRPr>
            </a:lvl1pPr>
            <a:lvl2pPr marL="742950" indent="-285750">
              <a:spcBef>
                <a:spcPct val="20000"/>
              </a:spcBef>
              <a:buChar char="–"/>
              <a:defRPr sz="2400">
                <a:solidFill>
                  <a:srgbClr val="212747"/>
                </a:solidFill>
                <a:latin typeface="Arial" panose="020B0604020202020204" pitchFamily="34" charset="0"/>
              </a:defRPr>
            </a:lvl2pPr>
            <a:lvl3pPr marL="1143000" indent="-228600">
              <a:spcBef>
                <a:spcPct val="20000"/>
              </a:spcBef>
              <a:buChar char="•"/>
              <a:defRPr sz="2000">
                <a:solidFill>
                  <a:srgbClr val="212747"/>
                </a:solidFill>
                <a:latin typeface="Arial" panose="020B0604020202020204" pitchFamily="34" charset="0"/>
              </a:defRPr>
            </a:lvl3pPr>
            <a:lvl4pPr marL="1600200" indent="-228600">
              <a:spcBef>
                <a:spcPct val="20000"/>
              </a:spcBef>
              <a:buChar char="–"/>
              <a:defRPr>
                <a:solidFill>
                  <a:srgbClr val="212747"/>
                </a:solidFill>
                <a:latin typeface="Arial" panose="020B0604020202020204" pitchFamily="34" charset="0"/>
              </a:defRPr>
            </a:lvl4pPr>
            <a:lvl5pPr marL="2057400" indent="-228600">
              <a:spcBef>
                <a:spcPct val="20000"/>
              </a:spcBef>
              <a:buChar char="»"/>
              <a:defRPr>
                <a:solidFill>
                  <a:srgbClr val="212747"/>
                </a:solidFill>
                <a:latin typeface="Arial" panose="020B0604020202020204" pitchFamily="34" charset="0"/>
              </a:defRPr>
            </a:lvl5pPr>
            <a:lvl6pPr marL="2514600" indent="-228600" eaLnBrk="0" fontAlgn="base" hangingPunct="0">
              <a:spcBef>
                <a:spcPct val="20000"/>
              </a:spcBef>
              <a:spcAft>
                <a:spcPct val="0"/>
              </a:spcAft>
              <a:buChar char="»"/>
              <a:defRPr>
                <a:solidFill>
                  <a:srgbClr val="212747"/>
                </a:solidFill>
                <a:latin typeface="Arial" panose="020B0604020202020204" pitchFamily="34" charset="0"/>
              </a:defRPr>
            </a:lvl6pPr>
            <a:lvl7pPr marL="2971800" indent="-228600" eaLnBrk="0" fontAlgn="base" hangingPunct="0">
              <a:spcBef>
                <a:spcPct val="20000"/>
              </a:spcBef>
              <a:spcAft>
                <a:spcPct val="0"/>
              </a:spcAft>
              <a:buChar char="»"/>
              <a:defRPr>
                <a:solidFill>
                  <a:srgbClr val="212747"/>
                </a:solidFill>
                <a:latin typeface="Arial" panose="020B0604020202020204" pitchFamily="34" charset="0"/>
              </a:defRPr>
            </a:lvl7pPr>
            <a:lvl8pPr marL="3429000" indent="-228600" eaLnBrk="0" fontAlgn="base" hangingPunct="0">
              <a:spcBef>
                <a:spcPct val="20000"/>
              </a:spcBef>
              <a:spcAft>
                <a:spcPct val="0"/>
              </a:spcAft>
              <a:buChar char="»"/>
              <a:defRPr>
                <a:solidFill>
                  <a:srgbClr val="212747"/>
                </a:solidFill>
                <a:latin typeface="Arial" panose="020B0604020202020204" pitchFamily="34" charset="0"/>
              </a:defRPr>
            </a:lvl8pPr>
            <a:lvl9pPr marL="3886200" indent="-228600" eaLnBrk="0" fontAlgn="base" hangingPunct="0">
              <a:spcBef>
                <a:spcPct val="20000"/>
              </a:spcBef>
              <a:spcAft>
                <a:spcPct val="0"/>
              </a:spcAft>
              <a:buChar char="»"/>
              <a:defRPr>
                <a:solidFill>
                  <a:srgbClr val="212747"/>
                </a:solidFill>
                <a:latin typeface="Arial" panose="020B0604020202020204" pitchFamily="34" charset="0"/>
              </a:defRPr>
            </a:lvl9pPr>
          </a:lstStyle>
          <a:p>
            <a:pPr algn="ctr" eaLnBrk="1" hangingPunct="1">
              <a:spcBef>
                <a:spcPct val="0"/>
              </a:spcBef>
              <a:buFontTx/>
              <a:buNone/>
            </a:pPr>
            <a:r>
              <a:rPr lang="en-US" altLang="en-US" sz="3600" b="1" dirty="0">
                <a:solidFill>
                  <a:schemeClr val="accent1"/>
                </a:solidFill>
              </a:rPr>
              <a:t>Phase 2: Evidence  appraised for Strength + Quality </a:t>
            </a:r>
          </a:p>
        </p:txBody>
      </p:sp>
      <p:sp>
        <p:nvSpPr>
          <p:cNvPr id="7" name="Rectangle 6">
            <a:extLst>
              <a:ext uri="{FF2B5EF4-FFF2-40B4-BE49-F238E27FC236}">
                <a16:creationId xmlns:a16="http://schemas.microsoft.com/office/drawing/2014/main" id="{4B957A50-7A37-902E-0B51-32EEB94D8776}"/>
              </a:ext>
            </a:extLst>
          </p:cNvPr>
          <p:cNvSpPr/>
          <p:nvPr/>
        </p:nvSpPr>
        <p:spPr>
          <a:xfrm>
            <a:off x="5026519" y="755311"/>
            <a:ext cx="1383159" cy="41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18BEC8-31E2-BDD1-0F6B-A13FE692114B}"/>
              </a:ext>
            </a:extLst>
          </p:cNvPr>
          <p:cNvPicPr>
            <a:picLocks noChangeAspect="1"/>
          </p:cNvPicPr>
          <p:nvPr/>
        </p:nvPicPr>
        <p:blipFill>
          <a:blip r:embed="rId3"/>
          <a:stretch>
            <a:fillRect/>
          </a:stretch>
        </p:blipFill>
        <p:spPr>
          <a:xfrm>
            <a:off x="4895519" y="561463"/>
            <a:ext cx="7296481" cy="5541226"/>
          </a:xfrm>
          <a:prstGeom prst="rect">
            <a:avLst/>
          </a:prstGeom>
        </p:spPr>
      </p:pic>
    </p:spTree>
    <p:extLst>
      <p:ext uri="{BB962C8B-B14F-4D97-AF65-F5344CB8AC3E}">
        <p14:creationId xmlns:p14="http://schemas.microsoft.com/office/powerpoint/2010/main" val="209953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E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8FC0D8-42FA-2DA4-D0D4-A0A5002D89E9}"/>
              </a:ext>
            </a:extLst>
          </p:cNvPr>
          <p:cNvSpPr txBox="1"/>
          <p:nvPr/>
        </p:nvSpPr>
        <p:spPr>
          <a:xfrm>
            <a:off x="842096" y="215124"/>
            <a:ext cx="2840182" cy="2371148"/>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Step 3: Critically appraise the evidence</a:t>
            </a:r>
          </a:p>
        </p:txBody>
      </p:sp>
      <p:sp>
        <p:nvSpPr>
          <p:cNvPr id="5" name="Rectangle 4">
            <a:extLst>
              <a:ext uri="{FF2B5EF4-FFF2-40B4-BE49-F238E27FC236}">
                <a16:creationId xmlns:a16="http://schemas.microsoft.com/office/drawing/2014/main" id="{095BD02C-4752-D0F7-84CC-5709ED5354BC}"/>
              </a:ext>
            </a:extLst>
          </p:cNvPr>
          <p:cNvSpPr>
            <a:spLocks noChangeArrowheads="1"/>
          </p:cNvSpPr>
          <p:nvPr/>
        </p:nvSpPr>
        <p:spPr bwMode="auto">
          <a:xfrm>
            <a:off x="-2" y="478284"/>
            <a:ext cx="4267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212747"/>
                </a:solidFill>
                <a:latin typeface="Arial" panose="020B0604020202020204" pitchFamily="34" charset="0"/>
              </a:defRPr>
            </a:lvl1pPr>
            <a:lvl2pPr marL="742950" indent="-285750">
              <a:spcBef>
                <a:spcPct val="20000"/>
              </a:spcBef>
              <a:buChar char="–"/>
              <a:defRPr sz="2400">
                <a:solidFill>
                  <a:srgbClr val="212747"/>
                </a:solidFill>
                <a:latin typeface="Arial" panose="020B0604020202020204" pitchFamily="34" charset="0"/>
              </a:defRPr>
            </a:lvl2pPr>
            <a:lvl3pPr marL="1143000" indent="-228600">
              <a:spcBef>
                <a:spcPct val="20000"/>
              </a:spcBef>
              <a:buChar char="•"/>
              <a:defRPr sz="2000">
                <a:solidFill>
                  <a:srgbClr val="212747"/>
                </a:solidFill>
                <a:latin typeface="Arial" panose="020B0604020202020204" pitchFamily="34" charset="0"/>
              </a:defRPr>
            </a:lvl3pPr>
            <a:lvl4pPr marL="1600200" indent="-228600">
              <a:spcBef>
                <a:spcPct val="20000"/>
              </a:spcBef>
              <a:buChar char="–"/>
              <a:defRPr>
                <a:solidFill>
                  <a:srgbClr val="212747"/>
                </a:solidFill>
                <a:latin typeface="Arial" panose="020B0604020202020204" pitchFamily="34" charset="0"/>
              </a:defRPr>
            </a:lvl4pPr>
            <a:lvl5pPr marL="2057400" indent="-228600">
              <a:spcBef>
                <a:spcPct val="20000"/>
              </a:spcBef>
              <a:buChar char="»"/>
              <a:defRPr>
                <a:solidFill>
                  <a:srgbClr val="212747"/>
                </a:solidFill>
                <a:latin typeface="Arial" panose="020B0604020202020204" pitchFamily="34" charset="0"/>
              </a:defRPr>
            </a:lvl5pPr>
            <a:lvl6pPr marL="2514600" indent="-228600" eaLnBrk="0" fontAlgn="base" hangingPunct="0">
              <a:spcBef>
                <a:spcPct val="20000"/>
              </a:spcBef>
              <a:spcAft>
                <a:spcPct val="0"/>
              </a:spcAft>
              <a:buChar char="»"/>
              <a:defRPr>
                <a:solidFill>
                  <a:srgbClr val="212747"/>
                </a:solidFill>
                <a:latin typeface="Arial" panose="020B0604020202020204" pitchFamily="34" charset="0"/>
              </a:defRPr>
            </a:lvl6pPr>
            <a:lvl7pPr marL="2971800" indent="-228600" eaLnBrk="0" fontAlgn="base" hangingPunct="0">
              <a:spcBef>
                <a:spcPct val="20000"/>
              </a:spcBef>
              <a:spcAft>
                <a:spcPct val="0"/>
              </a:spcAft>
              <a:buChar char="»"/>
              <a:defRPr>
                <a:solidFill>
                  <a:srgbClr val="212747"/>
                </a:solidFill>
                <a:latin typeface="Arial" panose="020B0604020202020204" pitchFamily="34" charset="0"/>
              </a:defRPr>
            </a:lvl7pPr>
            <a:lvl8pPr marL="3429000" indent="-228600" eaLnBrk="0" fontAlgn="base" hangingPunct="0">
              <a:spcBef>
                <a:spcPct val="20000"/>
              </a:spcBef>
              <a:spcAft>
                <a:spcPct val="0"/>
              </a:spcAft>
              <a:buChar char="»"/>
              <a:defRPr>
                <a:solidFill>
                  <a:srgbClr val="212747"/>
                </a:solidFill>
                <a:latin typeface="Arial" panose="020B0604020202020204" pitchFamily="34" charset="0"/>
              </a:defRPr>
            </a:lvl8pPr>
            <a:lvl9pPr marL="3886200" indent="-228600" eaLnBrk="0" fontAlgn="base" hangingPunct="0">
              <a:spcBef>
                <a:spcPct val="20000"/>
              </a:spcBef>
              <a:spcAft>
                <a:spcPct val="0"/>
              </a:spcAft>
              <a:buChar char="»"/>
              <a:defRPr>
                <a:solidFill>
                  <a:srgbClr val="212747"/>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9" name="Content Placeholder 3">
            <a:extLst>
              <a:ext uri="{FF2B5EF4-FFF2-40B4-BE49-F238E27FC236}">
                <a16:creationId xmlns:a16="http://schemas.microsoft.com/office/drawing/2014/main" id="{F637D2CD-3386-69FA-ECB9-02F2960A1BB5}"/>
              </a:ext>
            </a:extLst>
          </p:cNvPr>
          <p:cNvGraphicFramePr>
            <a:graphicFrameLocks/>
          </p:cNvGraphicFramePr>
          <p:nvPr/>
        </p:nvGraphicFramePr>
        <p:xfrm>
          <a:off x="3994593" y="1222188"/>
          <a:ext cx="8197407" cy="5157528"/>
        </p:xfrm>
        <a:graphic>
          <a:graphicData uri="http://schemas.openxmlformats.org/drawingml/2006/table">
            <a:tbl>
              <a:tblPr firstRow="1" firstCol="1" lastRow="1" lastCol="1" bandRow="1" bandCol="1">
                <a:tableStyleId>{69012ECD-51FC-41F1-AA8D-1B2483CD663E}</a:tableStyleId>
              </a:tblPr>
              <a:tblGrid>
                <a:gridCol w="677996">
                  <a:extLst>
                    <a:ext uri="{9D8B030D-6E8A-4147-A177-3AD203B41FA5}">
                      <a16:colId xmlns:a16="http://schemas.microsoft.com/office/drawing/2014/main" val="1077289598"/>
                    </a:ext>
                  </a:extLst>
                </a:gridCol>
                <a:gridCol w="4387843">
                  <a:extLst>
                    <a:ext uri="{9D8B030D-6E8A-4147-A177-3AD203B41FA5}">
                      <a16:colId xmlns:a16="http://schemas.microsoft.com/office/drawing/2014/main" val="147864194"/>
                    </a:ext>
                  </a:extLst>
                </a:gridCol>
                <a:gridCol w="1664571">
                  <a:extLst>
                    <a:ext uri="{9D8B030D-6E8A-4147-A177-3AD203B41FA5}">
                      <a16:colId xmlns:a16="http://schemas.microsoft.com/office/drawing/2014/main" val="3200787349"/>
                    </a:ext>
                  </a:extLst>
                </a:gridCol>
                <a:gridCol w="1466997">
                  <a:extLst>
                    <a:ext uri="{9D8B030D-6E8A-4147-A177-3AD203B41FA5}">
                      <a16:colId xmlns:a16="http://schemas.microsoft.com/office/drawing/2014/main" val="967570432"/>
                    </a:ext>
                  </a:extLst>
                </a:gridCol>
              </a:tblGrid>
              <a:tr h="906939">
                <a:tc gridSpan="4">
                  <a:txBody>
                    <a:bodyPr/>
                    <a:lstStyle/>
                    <a:p>
                      <a:pPr marL="0" marR="0" algn="ctr" fontAlgn="b">
                        <a:lnSpc>
                          <a:spcPct val="115000"/>
                        </a:lnSpc>
                        <a:spcBef>
                          <a:spcPts val="0"/>
                        </a:spcBef>
                        <a:spcAft>
                          <a:spcPts val="0"/>
                        </a:spcAft>
                      </a:pPr>
                      <a:r>
                        <a:rPr lang="en-US" sz="1200" b="1" u="none" strike="noStrike" dirty="0">
                          <a:effectLst/>
                        </a:rPr>
                        <a:t> </a:t>
                      </a:r>
                      <a:endParaRPr lang="en-US" sz="1700" b="0" u="none" strike="noStrike" dirty="0">
                        <a:effectLst/>
                      </a:endParaRPr>
                    </a:p>
                    <a:p>
                      <a:pPr marL="0" marR="0" algn="ctr" fontAlgn="b">
                        <a:lnSpc>
                          <a:spcPct val="115000"/>
                        </a:lnSpc>
                        <a:spcBef>
                          <a:spcPts val="0"/>
                        </a:spcBef>
                        <a:spcAft>
                          <a:spcPts val="0"/>
                        </a:spcAft>
                      </a:pPr>
                      <a:r>
                        <a:rPr lang="en-US" sz="1200" b="1" u="none" strike="noStrike" dirty="0">
                          <a:effectLst/>
                        </a:rPr>
                        <a:t>Academy of Evidence Based Practice</a:t>
                      </a:r>
                      <a:r>
                        <a:rPr lang="en-US" sz="1200" b="1" u="none" strike="noStrike" baseline="30000" dirty="0">
                          <a:effectLst/>
                        </a:rPr>
                        <a:t>©</a:t>
                      </a:r>
                      <a:r>
                        <a:rPr lang="en-US" sz="1200" b="1" u="none" strike="noStrike" dirty="0">
                          <a:effectLst/>
                        </a:rPr>
                        <a:t>  (EBP)</a:t>
                      </a:r>
                      <a:endParaRPr lang="en-US" sz="1700" b="0" u="none" strike="noStrike" dirty="0">
                        <a:effectLst/>
                      </a:endParaRPr>
                    </a:p>
                    <a:p>
                      <a:pPr marL="0" marR="0" algn="ctr" fontAlgn="b">
                        <a:lnSpc>
                          <a:spcPct val="115000"/>
                        </a:lnSpc>
                        <a:spcBef>
                          <a:spcPts val="0"/>
                        </a:spcBef>
                        <a:spcAft>
                          <a:spcPts val="0"/>
                        </a:spcAft>
                      </a:pPr>
                      <a:r>
                        <a:rPr lang="en-US" sz="1200" b="1" u="none" strike="noStrike" dirty="0">
                          <a:effectLst/>
                        </a:rPr>
                        <a:t>Evidence Leveling System (ELS)</a:t>
                      </a:r>
                      <a:endParaRPr lang="en-US" sz="1700" b="0" u="none" strike="noStrike" dirty="0">
                        <a:effectLst/>
                      </a:endParaRPr>
                    </a:p>
                    <a:p>
                      <a:pPr marL="0" marR="0" algn="ctr" fontAlgn="b">
                        <a:lnSpc>
                          <a:spcPct val="115000"/>
                        </a:lnSpc>
                        <a:spcBef>
                          <a:spcPts val="0"/>
                        </a:spcBef>
                        <a:spcAft>
                          <a:spcPts val="0"/>
                        </a:spcAft>
                      </a:pPr>
                      <a:r>
                        <a:rPr lang="en-US" sz="1200" b="1" u="none" strike="noStrike" dirty="0">
                          <a:effectLst/>
                        </a:rPr>
                        <a:t> </a:t>
                      </a:r>
                      <a:endParaRPr lang="en-US" sz="1700" b="0" i="0" u="none" strike="noStrike" dirty="0">
                        <a:effectLst/>
                        <a:latin typeface="Arial" panose="020B0604020202020204" pitchFamily="34" charset="0"/>
                      </a:endParaRPr>
                    </a:p>
                  </a:txBody>
                  <a:tcPr marL="86490" marR="86490" marT="43245" marB="4324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7142209"/>
                  </a:ext>
                </a:extLst>
              </a:tr>
              <a:tr h="249250">
                <a:tc>
                  <a:txBody>
                    <a:bodyPr/>
                    <a:lstStyle/>
                    <a:p>
                      <a:pPr marL="0" marR="0" algn="ctr" fontAlgn="b">
                        <a:lnSpc>
                          <a:spcPct val="115000"/>
                        </a:lnSpc>
                        <a:spcBef>
                          <a:spcPts val="0"/>
                        </a:spcBef>
                        <a:spcAft>
                          <a:spcPts val="0"/>
                        </a:spcAft>
                      </a:pPr>
                      <a:r>
                        <a:rPr lang="en-US" sz="1200" b="1" u="none" strike="noStrike">
                          <a:effectLst/>
                        </a:rPr>
                        <a:t>LEVEL</a:t>
                      </a:r>
                      <a:endParaRPr lang="en-US" sz="1700" b="0" i="0" u="none" strike="noStrike">
                        <a:effectLst/>
                        <a:latin typeface="Arial" panose="020B0604020202020204" pitchFamily="34" charset="0"/>
                      </a:endParaRPr>
                    </a:p>
                  </a:txBody>
                  <a:tcPr marL="64868" marR="64868" marT="9010" marB="0" anchor="b"/>
                </a:tc>
                <a:tc>
                  <a:txBody>
                    <a:bodyPr/>
                    <a:lstStyle/>
                    <a:p>
                      <a:pPr marL="0" marR="0" algn="ctr" fontAlgn="b">
                        <a:lnSpc>
                          <a:spcPct val="115000"/>
                        </a:lnSpc>
                        <a:spcBef>
                          <a:spcPts val="0"/>
                        </a:spcBef>
                        <a:spcAft>
                          <a:spcPts val="0"/>
                        </a:spcAft>
                      </a:pPr>
                      <a:r>
                        <a:rPr lang="en-US" sz="1200" b="1" u="none" strike="noStrike">
                          <a:effectLst/>
                        </a:rPr>
                        <a:t>DESCRIPTION</a:t>
                      </a:r>
                      <a:endParaRPr lang="en-US" sz="1700" b="0" i="0" u="none" strike="noStrike">
                        <a:effectLst/>
                        <a:latin typeface="Arial" panose="020B0604020202020204" pitchFamily="34" charset="0"/>
                      </a:endParaRPr>
                    </a:p>
                  </a:txBody>
                  <a:tcPr marL="64868" marR="64868" marT="9010" marB="0" anchor="b"/>
                </a:tc>
                <a:tc>
                  <a:txBody>
                    <a:bodyPr/>
                    <a:lstStyle/>
                    <a:p>
                      <a:pPr marL="0" marR="0" algn="ctr" fontAlgn="t">
                        <a:lnSpc>
                          <a:spcPct val="115000"/>
                        </a:lnSpc>
                        <a:spcBef>
                          <a:spcPts val="0"/>
                        </a:spcBef>
                        <a:spcAft>
                          <a:spcPts val="0"/>
                        </a:spcAft>
                      </a:pPr>
                      <a:r>
                        <a:rPr lang="en-US" sz="1200" b="1" u="none" strike="noStrike">
                          <a:effectLst/>
                        </a:rPr>
                        <a:t>RELEVANT ARTICLES</a:t>
                      </a:r>
                      <a:endParaRPr lang="en-US" sz="1700" b="0" i="0" u="none" strike="noStrike">
                        <a:effectLst/>
                        <a:latin typeface="Arial" panose="020B0604020202020204" pitchFamily="34" charset="0"/>
                      </a:endParaRPr>
                    </a:p>
                  </a:txBody>
                  <a:tcPr marL="64868" marR="64868" marT="9010" marB="0"/>
                </a:tc>
                <a:tc>
                  <a:txBody>
                    <a:bodyPr/>
                    <a:lstStyle/>
                    <a:p>
                      <a:pPr marL="0" marR="0" algn="ctr" fontAlgn="t">
                        <a:lnSpc>
                          <a:spcPct val="115000"/>
                        </a:lnSpc>
                        <a:spcBef>
                          <a:spcPts val="0"/>
                        </a:spcBef>
                        <a:spcAft>
                          <a:spcPts val="0"/>
                        </a:spcAft>
                      </a:pPr>
                      <a:r>
                        <a:rPr lang="en-US" sz="1200" b="1" u="none" strike="noStrike">
                          <a:effectLst/>
                        </a:rPr>
                        <a:t>ARTICLE NUMBER</a:t>
                      </a:r>
                      <a:endParaRPr lang="en-US" sz="1700" b="0" i="0" u="none" strike="noStrike">
                        <a:effectLst/>
                        <a:latin typeface="Arial" panose="020B0604020202020204" pitchFamily="34" charset="0"/>
                      </a:endParaRPr>
                    </a:p>
                  </a:txBody>
                  <a:tcPr marL="64868" marR="64868" marT="9010" marB="0"/>
                </a:tc>
                <a:extLst>
                  <a:ext uri="{0D108BD9-81ED-4DB2-BD59-A6C34878D82A}">
                    <a16:rowId xmlns:a16="http://schemas.microsoft.com/office/drawing/2014/main" val="1431283022"/>
                  </a:ext>
                </a:extLst>
              </a:tr>
              <a:tr h="624809">
                <a:tc>
                  <a:txBody>
                    <a:bodyPr/>
                    <a:lstStyle/>
                    <a:p>
                      <a:pPr marL="0" marR="0" algn="ctr" fontAlgn="b">
                        <a:lnSpc>
                          <a:spcPct val="115000"/>
                        </a:lnSpc>
                        <a:spcBef>
                          <a:spcPts val="0"/>
                        </a:spcBef>
                        <a:spcAft>
                          <a:spcPts val="0"/>
                        </a:spcAft>
                      </a:pPr>
                      <a:r>
                        <a:rPr lang="en-US" sz="1200" b="0" u="none" strike="noStrike" dirty="0">
                          <a:effectLst/>
                        </a:rPr>
                        <a:t>A</a:t>
                      </a:r>
                      <a:endParaRPr lang="en-US" sz="1700" b="0" i="0" u="none" strike="noStrike" dirty="0">
                        <a:effectLst/>
                        <a:latin typeface="Arial" panose="020B0604020202020204" pitchFamily="34" charset="0"/>
                      </a:endParaRPr>
                    </a:p>
                  </a:txBody>
                  <a:tcPr marL="64868" marR="64868" marT="9010" marB="0" anchor="b"/>
                </a:tc>
                <a:tc>
                  <a:txBody>
                    <a:bodyPr/>
                    <a:lstStyle/>
                    <a:p>
                      <a:pPr marL="0" marR="0" algn="l" fontAlgn="b">
                        <a:lnSpc>
                          <a:spcPct val="115000"/>
                        </a:lnSpc>
                        <a:spcBef>
                          <a:spcPts val="0"/>
                        </a:spcBef>
                        <a:spcAft>
                          <a:spcPts val="0"/>
                        </a:spcAft>
                      </a:pPr>
                      <a:r>
                        <a:rPr lang="en-US" sz="1200" b="0" u="none" strike="noStrike" dirty="0">
                          <a:effectLst/>
                        </a:rPr>
                        <a:t>Meta-analysis of multiple large sample or small sample* randomized controlled studies, or meta-synthesis of qualitative studies with results that consistently support a specific action, intervention, or treatment </a:t>
                      </a:r>
                      <a:endParaRPr lang="en-US" sz="1700" b="0" i="0" u="none" strike="noStrike" dirty="0">
                        <a:effectLst/>
                        <a:latin typeface="Arial" panose="020B0604020202020204" pitchFamily="34" charset="0"/>
                      </a:endParaRPr>
                    </a:p>
                  </a:txBody>
                  <a:tcPr marL="64868" marR="64868" marT="9010" marB="0" anchor="b"/>
                </a:tc>
                <a:tc>
                  <a:txBody>
                    <a:bodyPr/>
                    <a:lstStyle/>
                    <a:p>
                      <a:pPr marL="0" marR="0" algn="ctr" fontAlgn="ctr">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nchor="ctr"/>
                </a:tc>
                <a:tc>
                  <a:txBody>
                    <a:bodyPr/>
                    <a:lstStyle/>
                    <a:p>
                      <a:pPr marL="0" marR="0" algn="l" fontAlgn="t">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tc>
                <a:extLst>
                  <a:ext uri="{0D108BD9-81ED-4DB2-BD59-A6C34878D82A}">
                    <a16:rowId xmlns:a16="http://schemas.microsoft.com/office/drawing/2014/main" val="1923462963"/>
                  </a:ext>
                </a:extLst>
              </a:tr>
              <a:tr h="624809">
                <a:tc>
                  <a:txBody>
                    <a:bodyPr/>
                    <a:lstStyle/>
                    <a:p>
                      <a:pPr marL="0" marR="0" algn="ctr" fontAlgn="b">
                        <a:lnSpc>
                          <a:spcPct val="115000"/>
                        </a:lnSpc>
                        <a:spcBef>
                          <a:spcPts val="0"/>
                        </a:spcBef>
                        <a:spcAft>
                          <a:spcPts val="0"/>
                        </a:spcAft>
                      </a:pPr>
                      <a:r>
                        <a:rPr lang="en-US" sz="1200" b="0" u="none" strike="noStrike">
                          <a:effectLst/>
                        </a:rPr>
                        <a:t>B</a:t>
                      </a:r>
                      <a:endParaRPr lang="en-US" sz="1700" b="0" i="0" u="none" strike="noStrike">
                        <a:effectLst/>
                        <a:latin typeface="Arial" panose="020B0604020202020204" pitchFamily="34" charset="0"/>
                      </a:endParaRPr>
                    </a:p>
                  </a:txBody>
                  <a:tcPr marL="64868" marR="64868" marT="9010" marB="0" anchor="b"/>
                </a:tc>
                <a:tc>
                  <a:txBody>
                    <a:bodyPr/>
                    <a:lstStyle/>
                    <a:p>
                      <a:pPr marL="0" marR="0" algn="l" fontAlgn="b">
                        <a:lnSpc>
                          <a:spcPct val="115000"/>
                        </a:lnSpc>
                        <a:spcBef>
                          <a:spcPts val="0"/>
                        </a:spcBef>
                        <a:spcAft>
                          <a:spcPts val="0"/>
                        </a:spcAft>
                      </a:pPr>
                      <a:r>
                        <a:rPr lang="en-US" sz="1200" b="0" u="none" strike="noStrike">
                          <a:effectLst/>
                        </a:rPr>
                        <a:t>Well-designed controlled studies, both randomized and nonrandomized, prospective or retrospective studies, and integrative reviews with results that consistently support a specific action, intervention, or treatment </a:t>
                      </a:r>
                      <a:endParaRPr lang="en-US" sz="1700" b="0" i="0" u="none" strike="noStrike">
                        <a:effectLst/>
                        <a:latin typeface="Arial" panose="020B0604020202020204" pitchFamily="34" charset="0"/>
                      </a:endParaRPr>
                    </a:p>
                  </a:txBody>
                  <a:tcPr marL="64868" marR="64868" marT="9010" marB="0" anchor="b"/>
                </a:tc>
                <a:tc>
                  <a:txBody>
                    <a:bodyPr/>
                    <a:lstStyle/>
                    <a:p>
                      <a:pPr marL="0" marR="0" algn="l" fontAlgn="ctr">
                        <a:lnSpc>
                          <a:spcPct val="115000"/>
                        </a:lnSpc>
                        <a:spcBef>
                          <a:spcPts val="0"/>
                        </a:spcBef>
                        <a:spcAft>
                          <a:spcPts val="0"/>
                        </a:spcAft>
                      </a:pPr>
                      <a:r>
                        <a:rPr lang="en-US" sz="900" b="0" u="none" strike="noStrike" dirty="0">
                          <a:effectLst/>
                        </a:rPr>
                        <a:t> </a:t>
                      </a:r>
                      <a:endParaRPr lang="en-US" sz="1700" b="0" i="0" u="none" strike="noStrike" dirty="0">
                        <a:effectLst/>
                        <a:latin typeface="Arial" panose="020B0604020202020204" pitchFamily="34" charset="0"/>
                      </a:endParaRPr>
                    </a:p>
                  </a:txBody>
                  <a:tcPr marL="64868" marR="64868" marT="9010" marB="0" anchor="ctr"/>
                </a:tc>
                <a:tc>
                  <a:txBody>
                    <a:bodyPr/>
                    <a:lstStyle/>
                    <a:p>
                      <a:pPr marL="0" marR="0" algn="ctr" fontAlgn="ctr">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nchor="ctr"/>
                </a:tc>
                <a:extLst>
                  <a:ext uri="{0D108BD9-81ED-4DB2-BD59-A6C34878D82A}">
                    <a16:rowId xmlns:a16="http://schemas.microsoft.com/office/drawing/2014/main" val="86331230"/>
                  </a:ext>
                </a:extLst>
              </a:tr>
              <a:tr h="420161">
                <a:tc>
                  <a:txBody>
                    <a:bodyPr/>
                    <a:lstStyle/>
                    <a:p>
                      <a:pPr marL="0" marR="0" algn="ctr" fontAlgn="b">
                        <a:lnSpc>
                          <a:spcPct val="115000"/>
                        </a:lnSpc>
                        <a:spcBef>
                          <a:spcPts val="0"/>
                        </a:spcBef>
                        <a:spcAft>
                          <a:spcPts val="0"/>
                        </a:spcAft>
                      </a:pPr>
                      <a:r>
                        <a:rPr lang="en-US" sz="1200" b="0" u="none" strike="noStrike">
                          <a:effectLst/>
                        </a:rPr>
                        <a:t>C</a:t>
                      </a:r>
                      <a:endParaRPr lang="en-US" sz="1700" b="0" i="0" u="none" strike="noStrike">
                        <a:effectLst/>
                        <a:latin typeface="Arial" panose="020B0604020202020204" pitchFamily="34" charset="0"/>
                      </a:endParaRPr>
                    </a:p>
                  </a:txBody>
                  <a:tcPr marL="64868" marR="64868" marT="9010" marB="0" anchor="b"/>
                </a:tc>
                <a:tc>
                  <a:txBody>
                    <a:bodyPr/>
                    <a:lstStyle/>
                    <a:p>
                      <a:pPr marL="0" marR="0" algn="l" fontAlgn="b">
                        <a:lnSpc>
                          <a:spcPct val="115000"/>
                        </a:lnSpc>
                        <a:spcBef>
                          <a:spcPts val="0"/>
                        </a:spcBef>
                        <a:spcAft>
                          <a:spcPts val="0"/>
                        </a:spcAft>
                      </a:pPr>
                      <a:r>
                        <a:rPr lang="en-US" sz="1200" b="0" u="none" strike="noStrike">
                          <a:effectLst/>
                        </a:rPr>
                        <a:t>Qualitative studies, descriptive or correlational studies, integrative reviews, systematic reviews, or randomized controlled trials with inconsistent results </a:t>
                      </a:r>
                      <a:endParaRPr lang="en-US" sz="1700" b="0" i="0" u="none" strike="noStrike">
                        <a:effectLst/>
                        <a:latin typeface="Arial" panose="020B0604020202020204" pitchFamily="34" charset="0"/>
                      </a:endParaRPr>
                    </a:p>
                  </a:txBody>
                  <a:tcPr marL="64868" marR="64868" marT="9010" marB="0" anchor="b"/>
                </a:tc>
                <a:tc>
                  <a:txBody>
                    <a:bodyPr/>
                    <a:lstStyle/>
                    <a:p>
                      <a:pPr marL="0" marR="0" algn="l" fontAlgn="ctr">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nchor="ctr"/>
                </a:tc>
                <a:tc>
                  <a:txBody>
                    <a:bodyPr/>
                    <a:lstStyle/>
                    <a:p>
                      <a:pPr marL="0" marR="0" algn="ctr" fontAlgn="ctr">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nchor="ctr"/>
                </a:tc>
                <a:extLst>
                  <a:ext uri="{0D108BD9-81ED-4DB2-BD59-A6C34878D82A}">
                    <a16:rowId xmlns:a16="http://schemas.microsoft.com/office/drawing/2014/main" val="3984260789"/>
                  </a:ext>
                </a:extLst>
              </a:tr>
              <a:tr h="420161">
                <a:tc>
                  <a:txBody>
                    <a:bodyPr/>
                    <a:lstStyle/>
                    <a:p>
                      <a:pPr marL="0" marR="0" algn="ctr" fontAlgn="b">
                        <a:lnSpc>
                          <a:spcPct val="115000"/>
                        </a:lnSpc>
                        <a:spcBef>
                          <a:spcPts val="0"/>
                        </a:spcBef>
                        <a:spcAft>
                          <a:spcPts val="0"/>
                        </a:spcAft>
                      </a:pPr>
                      <a:r>
                        <a:rPr lang="en-US" sz="1200" b="0" u="none" strike="noStrike">
                          <a:effectLst/>
                        </a:rPr>
                        <a:t>D</a:t>
                      </a:r>
                      <a:endParaRPr lang="en-US" sz="1700" b="0" i="0" u="none" strike="noStrike">
                        <a:effectLst/>
                        <a:latin typeface="Arial" panose="020B0604020202020204" pitchFamily="34" charset="0"/>
                      </a:endParaRPr>
                    </a:p>
                  </a:txBody>
                  <a:tcPr marL="64868" marR="64868" marT="9010" marB="0" anchor="b"/>
                </a:tc>
                <a:tc>
                  <a:txBody>
                    <a:bodyPr/>
                    <a:lstStyle/>
                    <a:p>
                      <a:pPr marL="0" marR="0" algn="l" fontAlgn="b">
                        <a:lnSpc>
                          <a:spcPct val="115000"/>
                        </a:lnSpc>
                        <a:spcBef>
                          <a:spcPts val="0"/>
                        </a:spcBef>
                        <a:spcAft>
                          <a:spcPts val="0"/>
                        </a:spcAft>
                      </a:pPr>
                      <a:r>
                        <a:rPr lang="en-US" sz="1200" b="0" u="none" strike="noStrike" dirty="0">
                          <a:effectLst/>
                        </a:rPr>
                        <a:t>Peer-reviewed professional organizational standards, with clinical studies to support recommendations</a:t>
                      </a:r>
                      <a:endParaRPr lang="en-US" sz="1700" b="0" i="0" u="none" strike="noStrike" dirty="0">
                        <a:effectLst/>
                        <a:latin typeface="Arial" panose="020B0604020202020204" pitchFamily="34" charset="0"/>
                      </a:endParaRPr>
                    </a:p>
                  </a:txBody>
                  <a:tcPr marL="64868" marR="64868" marT="9010" marB="0" anchor="b"/>
                </a:tc>
                <a:tc>
                  <a:txBody>
                    <a:bodyPr/>
                    <a:lstStyle/>
                    <a:p>
                      <a:pPr marL="0" marR="0" algn="ctr" fontAlgn="ctr">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nchor="ctr"/>
                </a:tc>
                <a:tc>
                  <a:txBody>
                    <a:bodyPr/>
                    <a:lstStyle/>
                    <a:p>
                      <a:pPr marL="0" marR="0" algn="ctr" fontAlgn="ctr">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nchor="ctr"/>
                </a:tc>
                <a:extLst>
                  <a:ext uri="{0D108BD9-81ED-4DB2-BD59-A6C34878D82A}">
                    <a16:rowId xmlns:a16="http://schemas.microsoft.com/office/drawing/2014/main" val="2609604038"/>
                  </a:ext>
                </a:extLst>
              </a:tr>
              <a:tr h="420161">
                <a:tc>
                  <a:txBody>
                    <a:bodyPr/>
                    <a:lstStyle/>
                    <a:p>
                      <a:pPr marL="0" marR="0" algn="ctr" fontAlgn="b">
                        <a:lnSpc>
                          <a:spcPct val="115000"/>
                        </a:lnSpc>
                        <a:spcBef>
                          <a:spcPts val="0"/>
                        </a:spcBef>
                        <a:spcAft>
                          <a:spcPts val="0"/>
                        </a:spcAft>
                      </a:pPr>
                      <a:r>
                        <a:rPr lang="en-US" sz="1200" b="0" u="none" strike="noStrike">
                          <a:effectLst/>
                        </a:rPr>
                        <a:t>E</a:t>
                      </a:r>
                      <a:endParaRPr lang="en-US" sz="1700" b="0" i="0" u="none" strike="noStrike">
                        <a:effectLst/>
                        <a:latin typeface="Arial" panose="020B0604020202020204" pitchFamily="34" charset="0"/>
                      </a:endParaRPr>
                    </a:p>
                  </a:txBody>
                  <a:tcPr marL="64868" marR="64868" marT="9010" marB="0" anchor="b"/>
                </a:tc>
                <a:tc>
                  <a:txBody>
                    <a:bodyPr/>
                    <a:lstStyle/>
                    <a:p>
                      <a:pPr marL="0" marR="0" algn="l" fontAlgn="b">
                        <a:lnSpc>
                          <a:spcPct val="115000"/>
                        </a:lnSpc>
                        <a:spcBef>
                          <a:spcPts val="0"/>
                        </a:spcBef>
                        <a:spcAft>
                          <a:spcPts val="0"/>
                        </a:spcAft>
                      </a:pPr>
                      <a:r>
                        <a:rPr lang="en-US" sz="1200" b="0" u="none" strike="noStrike">
                          <a:effectLst/>
                        </a:rPr>
                        <a:t>Theory-based evidence from expert opinion or multiple case reports, case studies, consensus of experts, and literature reviews</a:t>
                      </a:r>
                      <a:endParaRPr lang="en-US" sz="1700" b="0" i="0" u="none" strike="noStrike">
                        <a:effectLst/>
                        <a:latin typeface="Arial" panose="020B0604020202020204" pitchFamily="34" charset="0"/>
                      </a:endParaRPr>
                    </a:p>
                  </a:txBody>
                  <a:tcPr marL="64868" marR="64868" marT="9010" marB="0" anchor="b"/>
                </a:tc>
                <a:tc>
                  <a:txBody>
                    <a:bodyPr/>
                    <a:lstStyle/>
                    <a:p>
                      <a:pPr marL="0" marR="0" algn="l" fontAlgn="ctr">
                        <a:lnSpc>
                          <a:spcPct val="115000"/>
                        </a:lnSpc>
                        <a:spcBef>
                          <a:spcPts val="0"/>
                        </a:spcBef>
                        <a:spcAft>
                          <a:spcPts val="0"/>
                        </a:spcAft>
                      </a:pPr>
                      <a:r>
                        <a:rPr lang="en-US" sz="900" b="0" u="none" strike="noStrike">
                          <a:effectLst/>
                        </a:rPr>
                        <a:t> </a:t>
                      </a:r>
                      <a:endParaRPr lang="en-US" sz="1700" b="0" i="0" u="none" strike="noStrike">
                        <a:effectLst/>
                        <a:latin typeface="Arial" panose="020B0604020202020204" pitchFamily="34" charset="0"/>
                      </a:endParaRPr>
                    </a:p>
                  </a:txBody>
                  <a:tcPr marL="64868" marR="64868" marT="9010" marB="0" anchor="ctr"/>
                </a:tc>
                <a:tc>
                  <a:txBody>
                    <a:bodyPr/>
                    <a:lstStyle/>
                    <a:p>
                      <a:pPr marL="0" marR="0" algn="ctr" fontAlgn="ctr">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nchor="ctr"/>
                </a:tc>
                <a:extLst>
                  <a:ext uri="{0D108BD9-81ED-4DB2-BD59-A6C34878D82A}">
                    <a16:rowId xmlns:a16="http://schemas.microsoft.com/office/drawing/2014/main" val="1954451518"/>
                  </a:ext>
                </a:extLst>
              </a:tr>
              <a:tr h="249250">
                <a:tc>
                  <a:txBody>
                    <a:bodyPr/>
                    <a:lstStyle/>
                    <a:p>
                      <a:pPr marL="0" marR="0" algn="ctr" fontAlgn="b">
                        <a:lnSpc>
                          <a:spcPct val="115000"/>
                        </a:lnSpc>
                        <a:spcBef>
                          <a:spcPts val="0"/>
                        </a:spcBef>
                        <a:spcAft>
                          <a:spcPts val="0"/>
                        </a:spcAft>
                      </a:pPr>
                      <a:r>
                        <a:rPr lang="en-US" sz="1200" b="0" u="none" strike="noStrike">
                          <a:effectLst/>
                        </a:rPr>
                        <a:t>MA</a:t>
                      </a:r>
                      <a:endParaRPr lang="en-US" sz="1700" b="0" i="0" u="none" strike="noStrike">
                        <a:effectLst/>
                        <a:latin typeface="Arial" panose="020B0604020202020204" pitchFamily="34" charset="0"/>
                      </a:endParaRPr>
                    </a:p>
                  </a:txBody>
                  <a:tcPr marL="64868" marR="64868" marT="9010" marB="0" anchor="b"/>
                </a:tc>
                <a:tc>
                  <a:txBody>
                    <a:bodyPr/>
                    <a:lstStyle/>
                    <a:p>
                      <a:pPr marL="0" marR="0" algn="l" fontAlgn="b">
                        <a:lnSpc>
                          <a:spcPct val="115000"/>
                        </a:lnSpc>
                        <a:spcBef>
                          <a:spcPts val="0"/>
                        </a:spcBef>
                        <a:spcAft>
                          <a:spcPts val="0"/>
                        </a:spcAft>
                      </a:pPr>
                      <a:r>
                        <a:rPr lang="en-US" sz="1200" b="0" u="none" strike="noStrike">
                          <a:effectLst/>
                        </a:rPr>
                        <a:t>Manufacturer’s recommendation; Anecdotes</a:t>
                      </a:r>
                      <a:endParaRPr lang="en-US" sz="1700" b="0" i="0" u="none" strike="noStrike">
                        <a:effectLst/>
                        <a:latin typeface="Arial" panose="020B0604020202020204" pitchFamily="34" charset="0"/>
                      </a:endParaRPr>
                    </a:p>
                  </a:txBody>
                  <a:tcPr marL="64868" marR="64868" marT="9010" marB="0" anchor="b"/>
                </a:tc>
                <a:tc>
                  <a:txBody>
                    <a:bodyPr/>
                    <a:lstStyle/>
                    <a:p>
                      <a:pPr marL="0" marR="0" algn="ctr" fontAlgn="t">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tc>
                <a:tc>
                  <a:txBody>
                    <a:bodyPr/>
                    <a:lstStyle/>
                    <a:p>
                      <a:pPr marL="0" marR="0" algn="ctr" fontAlgn="t">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tc>
                <a:extLst>
                  <a:ext uri="{0D108BD9-81ED-4DB2-BD59-A6C34878D82A}">
                    <a16:rowId xmlns:a16="http://schemas.microsoft.com/office/drawing/2014/main" val="621841765"/>
                  </a:ext>
                </a:extLst>
              </a:tr>
              <a:tr h="420161">
                <a:tc>
                  <a:txBody>
                    <a:bodyPr/>
                    <a:lstStyle/>
                    <a:p>
                      <a:pPr marL="0" marR="0" algn="ctr" fontAlgn="b">
                        <a:lnSpc>
                          <a:spcPct val="115000"/>
                        </a:lnSpc>
                        <a:spcBef>
                          <a:spcPts val="0"/>
                        </a:spcBef>
                        <a:spcAft>
                          <a:spcPts val="0"/>
                        </a:spcAft>
                      </a:pPr>
                      <a:r>
                        <a:rPr lang="en-US" sz="1200" b="0" u="none" strike="noStrike">
                          <a:effectLst/>
                        </a:rPr>
                        <a:t>LR</a:t>
                      </a:r>
                      <a:endParaRPr lang="en-US" sz="1700" b="0" i="0" u="none" strike="noStrike">
                        <a:effectLst/>
                        <a:latin typeface="Arial" panose="020B0604020202020204" pitchFamily="34" charset="0"/>
                      </a:endParaRPr>
                    </a:p>
                  </a:txBody>
                  <a:tcPr marL="64868" marR="64868" marT="9010" marB="0" anchor="b"/>
                </a:tc>
                <a:tc>
                  <a:txBody>
                    <a:bodyPr/>
                    <a:lstStyle/>
                    <a:p>
                      <a:pPr marL="0" marR="0" algn="l" fontAlgn="b">
                        <a:lnSpc>
                          <a:spcPct val="115000"/>
                        </a:lnSpc>
                        <a:spcBef>
                          <a:spcPts val="0"/>
                        </a:spcBef>
                        <a:spcAft>
                          <a:spcPts val="0"/>
                        </a:spcAft>
                      </a:pPr>
                      <a:r>
                        <a:rPr lang="en-US" sz="1200" b="0" u="none" strike="noStrike">
                          <a:effectLst/>
                        </a:rPr>
                        <a:t>Laws and Regulations (local, state, federal; licensing boards; accreditation bodies, etc.)</a:t>
                      </a:r>
                      <a:endParaRPr lang="en-US" sz="1700" b="0" i="0" u="none" strike="noStrike">
                        <a:effectLst/>
                        <a:latin typeface="Arial" panose="020B0604020202020204" pitchFamily="34" charset="0"/>
                      </a:endParaRPr>
                    </a:p>
                  </a:txBody>
                  <a:tcPr marL="64868" marR="64868" marT="9010" marB="0" anchor="b"/>
                </a:tc>
                <a:tc>
                  <a:txBody>
                    <a:bodyPr/>
                    <a:lstStyle/>
                    <a:p>
                      <a:pPr marL="0" marR="0" algn="ctr" fontAlgn="ctr">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nchor="ctr"/>
                </a:tc>
                <a:tc>
                  <a:txBody>
                    <a:bodyPr/>
                    <a:lstStyle/>
                    <a:p>
                      <a:pPr marL="0" marR="0" algn="ctr" fontAlgn="ctr">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nchor="ctr"/>
                </a:tc>
                <a:extLst>
                  <a:ext uri="{0D108BD9-81ED-4DB2-BD59-A6C34878D82A}">
                    <a16:rowId xmlns:a16="http://schemas.microsoft.com/office/drawing/2014/main" val="2938463767"/>
                  </a:ext>
                </a:extLst>
              </a:tr>
              <a:tr h="249250">
                <a:tc>
                  <a:txBody>
                    <a:bodyPr/>
                    <a:lstStyle/>
                    <a:p>
                      <a:pPr marL="0" marR="0" algn="ctr" fontAlgn="b">
                        <a:lnSpc>
                          <a:spcPct val="115000"/>
                        </a:lnSpc>
                        <a:spcBef>
                          <a:spcPts val="0"/>
                        </a:spcBef>
                        <a:spcAft>
                          <a:spcPts val="0"/>
                        </a:spcAft>
                      </a:pPr>
                      <a:r>
                        <a:rPr lang="en-US" sz="1200" b="0" u="none" strike="noStrike">
                          <a:effectLst/>
                        </a:rPr>
                        <a:t> </a:t>
                      </a:r>
                      <a:endParaRPr lang="en-US" sz="1700" b="0" i="0" u="none" strike="noStrike">
                        <a:effectLst/>
                        <a:latin typeface="Arial" panose="020B0604020202020204" pitchFamily="34" charset="0"/>
                      </a:endParaRPr>
                    </a:p>
                  </a:txBody>
                  <a:tcPr marL="64868" marR="64868" marT="9010" marB="0" anchor="b"/>
                </a:tc>
                <a:tc>
                  <a:txBody>
                    <a:bodyPr/>
                    <a:lstStyle/>
                    <a:p>
                      <a:pPr marL="0" marR="0" algn="r" fontAlgn="b">
                        <a:lnSpc>
                          <a:spcPct val="115000"/>
                        </a:lnSpc>
                        <a:spcBef>
                          <a:spcPts val="0"/>
                        </a:spcBef>
                        <a:spcAft>
                          <a:spcPts val="0"/>
                        </a:spcAft>
                      </a:pPr>
                      <a:r>
                        <a:rPr lang="en-US" sz="1200" b="1" u="none" strike="noStrike">
                          <a:effectLst/>
                        </a:rPr>
                        <a:t>Total</a:t>
                      </a:r>
                      <a:endParaRPr lang="en-US" sz="1700" b="0" i="0" u="none" strike="noStrike">
                        <a:effectLst/>
                        <a:latin typeface="Arial" panose="020B0604020202020204" pitchFamily="34" charset="0"/>
                      </a:endParaRPr>
                    </a:p>
                  </a:txBody>
                  <a:tcPr marL="64868" marR="64868" marT="9010" marB="0" anchor="b"/>
                </a:tc>
                <a:tc>
                  <a:txBody>
                    <a:bodyPr/>
                    <a:lstStyle/>
                    <a:p>
                      <a:pPr marL="0" marR="0" algn="ctr" fontAlgn="t">
                        <a:lnSpc>
                          <a:spcPct val="115000"/>
                        </a:lnSpc>
                        <a:spcBef>
                          <a:spcPts val="0"/>
                        </a:spcBef>
                        <a:spcAft>
                          <a:spcPts val="0"/>
                        </a:spcAft>
                      </a:pPr>
                      <a:r>
                        <a:rPr lang="en-US" sz="1200" b="1" u="none" strike="noStrike">
                          <a:effectLst/>
                        </a:rPr>
                        <a:t> </a:t>
                      </a:r>
                      <a:endParaRPr lang="en-US" sz="1700" b="0" i="0" u="none" strike="noStrike">
                        <a:effectLst/>
                        <a:latin typeface="Arial" panose="020B0604020202020204" pitchFamily="34" charset="0"/>
                      </a:endParaRPr>
                    </a:p>
                  </a:txBody>
                  <a:tcPr marL="64868" marR="64868" marT="9010" marB="0"/>
                </a:tc>
                <a:tc>
                  <a:txBody>
                    <a:bodyPr/>
                    <a:lstStyle/>
                    <a:p>
                      <a:pPr marL="0" marR="0" algn="l" fontAlgn="t">
                        <a:lnSpc>
                          <a:spcPct val="115000"/>
                        </a:lnSpc>
                        <a:spcBef>
                          <a:spcPts val="0"/>
                        </a:spcBef>
                        <a:spcAft>
                          <a:spcPts val="0"/>
                        </a:spcAft>
                      </a:pPr>
                      <a:r>
                        <a:rPr lang="en-US" sz="1200" b="0" u="none" strike="noStrike" dirty="0">
                          <a:effectLst/>
                        </a:rPr>
                        <a:t> </a:t>
                      </a:r>
                      <a:endParaRPr lang="en-US" sz="1700" b="0" i="0" u="none" strike="noStrike" dirty="0">
                        <a:effectLst/>
                        <a:latin typeface="Arial" panose="020B0604020202020204" pitchFamily="34" charset="0"/>
                      </a:endParaRPr>
                    </a:p>
                  </a:txBody>
                  <a:tcPr marL="64868" marR="64868" marT="9010" marB="0"/>
                </a:tc>
                <a:extLst>
                  <a:ext uri="{0D108BD9-81ED-4DB2-BD59-A6C34878D82A}">
                    <a16:rowId xmlns:a16="http://schemas.microsoft.com/office/drawing/2014/main" val="2218302778"/>
                  </a:ext>
                </a:extLst>
              </a:tr>
            </a:tbl>
          </a:graphicData>
        </a:graphic>
      </p:graphicFrame>
      <p:sp>
        <p:nvSpPr>
          <p:cNvPr id="11" name="Title 1">
            <a:extLst>
              <a:ext uri="{FF2B5EF4-FFF2-40B4-BE49-F238E27FC236}">
                <a16:creationId xmlns:a16="http://schemas.microsoft.com/office/drawing/2014/main" id="{DABD73B8-9384-3437-FBDC-3F14CB0E0F01}"/>
              </a:ext>
            </a:extLst>
          </p:cNvPr>
          <p:cNvSpPr txBox="1">
            <a:spLocks/>
          </p:cNvSpPr>
          <p:nvPr/>
        </p:nvSpPr>
        <p:spPr>
          <a:xfrm>
            <a:off x="3994593" y="48600"/>
            <a:ext cx="6511482" cy="1011238"/>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2400" b="0" kern="1200">
                <a:solidFill>
                  <a:srgbClr val="0078B3"/>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Academy of Evidence Based Practice (EBP)</a:t>
            </a:r>
            <a:b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b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Evidence Leveling System (ELS)</a:t>
            </a:r>
          </a:p>
        </p:txBody>
      </p:sp>
    </p:spTree>
    <p:extLst>
      <p:ext uri="{BB962C8B-B14F-4D97-AF65-F5344CB8AC3E}">
        <p14:creationId xmlns:p14="http://schemas.microsoft.com/office/powerpoint/2010/main" val="423032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8FC0D8-42FA-2DA4-D0D4-A0A5002D89E9}"/>
              </a:ext>
            </a:extLst>
          </p:cNvPr>
          <p:cNvSpPr txBox="1"/>
          <p:nvPr/>
        </p:nvSpPr>
        <p:spPr>
          <a:xfrm>
            <a:off x="354105" y="2672210"/>
            <a:ext cx="2880828" cy="3071906"/>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Utilizing the Johns Hopkins Evidence-Based</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Practice Appraisal Tools (2017)</a:t>
            </a:r>
          </a:p>
        </p:txBody>
      </p:sp>
      <p:pic>
        <p:nvPicPr>
          <p:cNvPr id="3" name="Picture 2" descr="A document with text and numbers&#10;&#10;Description automatically generated">
            <a:extLst>
              <a:ext uri="{FF2B5EF4-FFF2-40B4-BE49-F238E27FC236}">
                <a16:creationId xmlns:a16="http://schemas.microsoft.com/office/drawing/2014/main" id="{7C0320B7-B766-23AB-08EB-FD51DDB691FA}"/>
              </a:ext>
            </a:extLst>
          </p:cNvPr>
          <p:cNvPicPr>
            <a:picLocks noChangeAspect="1"/>
          </p:cNvPicPr>
          <p:nvPr/>
        </p:nvPicPr>
        <p:blipFill>
          <a:blip r:embed="rId3"/>
          <a:stretch>
            <a:fillRect/>
          </a:stretch>
        </p:blipFill>
        <p:spPr>
          <a:xfrm>
            <a:off x="4601043" y="159391"/>
            <a:ext cx="6930916" cy="6698181"/>
          </a:xfrm>
          <a:prstGeom prst="rect">
            <a:avLst/>
          </a:prstGeom>
        </p:spPr>
      </p:pic>
      <p:sp>
        <p:nvSpPr>
          <p:cNvPr id="5" name="Rectangle 4">
            <a:extLst>
              <a:ext uri="{FF2B5EF4-FFF2-40B4-BE49-F238E27FC236}">
                <a16:creationId xmlns:a16="http://schemas.microsoft.com/office/drawing/2014/main" id="{095BD02C-4752-D0F7-84CC-5709ED5354BC}"/>
              </a:ext>
            </a:extLst>
          </p:cNvPr>
          <p:cNvSpPr>
            <a:spLocks noChangeArrowheads="1"/>
          </p:cNvSpPr>
          <p:nvPr/>
        </p:nvSpPr>
        <p:spPr bwMode="auto">
          <a:xfrm>
            <a:off x="-2" y="478284"/>
            <a:ext cx="4267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212747"/>
                </a:solidFill>
                <a:latin typeface="Arial" panose="020B0604020202020204" pitchFamily="34" charset="0"/>
              </a:defRPr>
            </a:lvl1pPr>
            <a:lvl2pPr marL="742950" indent="-285750">
              <a:spcBef>
                <a:spcPct val="20000"/>
              </a:spcBef>
              <a:buChar char="–"/>
              <a:defRPr sz="2400">
                <a:solidFill>
                  <a:srgbClr val="212747"/>
                </a:solidFill>
                <a:latin typeface="Arial" panose="020B0604020202020204" pitchFamily="34" charset="0"/>
              </a:defRPr>
            </a:lvl2pPr>
            <a:lvl3pPr marL="1143000" indent="-228600">
              <a:spcBef>
                <a:spcPct val="20000"/>
              </a:spcBef>
              <a:buChar char="•"/>
              <a:defRPr sz="2000">
                <a:solidFill>
                  <a:srgbClr val="212747"/>
                </a:solidFill>
                <a:latin typeface="Arial" panose="020B0604020202020204" pitchFamily="34" charset="0"/>
              </a:defRPr>
            </a:lvl3pPr>
            <a:lvl4pPr marL="1600200" indent="-228600">
              <a:spcBef>
                <a:spcPct val="20000"/>
              </a:spcBef>
              <a:buChar char="–"/>
              <a:defRPr>
                <a:solidFill>
                  <a:srgbClr val="212747"/>
                </a:solidFill>
                <a:latin typeface="Arial" panose="020B0604020202020204" pitchFamily="34" charset="0"/>
              </a:defRPr>
            </a:lvl4pPr>
            <a:lvl5pPr marL="2057400" indent="-228600">
              <a:spcBef>
                <a:spcPct val="20000"/>
              </a:spcBef>
              <a:buChar char="»"/>
              <a:defRPr>
                <a:solidFill>
                  <a:srgbClr val="212747"/>
                </a:solidFill>
                <a:latin typeface="Arial" panose="020B0604020202020204" pitchFamily="34" charset="0"/>
              </a:defRPr>
            </a:lvl5pPr>
            <a:lvl6pPr marL="2514600" indent="-228600" eaLnBrk="0" fontAlgn="base" hangingPunct="0">
              <a:spcBef>
                <a:spcPct val="20000"/>
              </a:spcBef>
              <a:spcAft>
                <a:spcPct val="0"/>
              </a:spcAft>
              <a:buChar char="»"/>
              <a:defRPr>
                <a:solidFill>
                  <a:srgbClr val="212747"/>
                </a:solidFill>
                <a:latin typeface="Arial" panose="020B0604020202020204" pitchFamily="34" charset="0"/>
              </a:defRPr>
            </a:lvl6pPr>
            <a:lvl7pPr marL="2971800" indent="-228600" eaLnBrk="0" fontAlgn="base" hangingPunct="0">
              <a:spcBef>
                <a:spcPct val="20000"/>
              </a:spcBef>
              <a:spcAft>
                <a:spcPct val="0"/>
              </a:spcAft>
              <a:buChar char="»"/>
              <a:defRPr>
                <a:solidFill>
                  <a:srgbClr val="212747"/>
                </a:solidFill>
                <a:latin typeface="Arial" panose="020B0604020202020204" pitchFamily="34" charset="0"/>
              </a:defRPr>
            </a:lvl7pPr>
            <a:lvl8pPr marL="3429000" indent="-228600" eaLnBrk="0" fontAlgn="base" hangingPunct="0">
              <a:spcBef>
                <a:spcPct val="20000"/>
              </a:spcBef>
              <a:spcAft>
                <a:spcPct val="0"/>
              </a:spcAft>
              <a:buChar char="»"/>
              <a:defRPr>
                <a:solidFill>
                  <a:srgbClr val="212747"/>
                </a:solidFill>
                <a:latin typeface="Arial" panose="020B0604020202020204" pitchFamily="34" charset="0"/>
              </a:defRPr>
            </a:lvl8pPr>
            <a:lvl9pPr marL="3886200" indent="-228600" eaLnBrk="0" fontAlgn="base" hangingPunct="0">
              <a:spcBef>
                <a:spcPct val="20000"/>
              </a:spcBef>
              <a:spcAft>
                <a:spcPct val="0"/>
              </a:spcAft>
              <a:buChar char="»"/>
              <a:defRPr>
                <a:solidFill>
                  <a:srgbClr val="212747"/>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543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730E-6715-CA43-1D6D-68D30FA6AA74}"/>
              </a:ext>
            </a:extLst>
          </p:cNvPr>
          <p:cNvSpPr>
            <a:spLocks noGrp="1"/>
          </p:cNvSpPr>
          <p:nvPr>
            <p:ph type="title"/>
          </p:nvPr>
        </p:nvSpPr>
        <p:spPr/>
        <p:txBody>
          <a:bodyPr/>
          <a:lstStyle/>
          <a:p>
            <a:r>
              <a:rPr lang="en-US" b="1" dirty="0"/>
              <a:t>Phase 2: Determine Quality of the Evidence </a:t>
            </a:r>
          </a:p>
        </p:txBody>
      </p:sp>
      <p:sp>
        <p:nvSpPr>
          <p:cNvPr id="3" name="Content Placeholder 2">
            <a:extLst>
              <a:ext uri="{FF2B5EF4-FFF2-40B4-BE49-F238E27FC236}">
                <a16:creationId xmlns:a16="http://schemas.microsoft.com/office/drawing/2014/main" id="{A0AB2E51-026A-435F-FA7B-C6D403D34E56}"/>
              </a:ext>
            </a:extLst>
          </p:cNvPr>
          <p:cNvSpPr>
            <a:spLocks noGrp="1"/>
          </p:cNvSpPr>
          <p:nvPr>
            <p:ph idx="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164DA604-A557-82DA-4A10-2DAB76C30572}"/>
              </a:ext>
            </a:extLst>
          </p:cNvPr>
          <p:cNvPicPr>
            <a:picLocks noChangeAspect="1"/>
          </p:cNvPicPr>
          <p:nvPr/>
        </p:nvPicPr>
        <p:blipFill>
          <a:blip r:embed="rId3"/>
          <a:stretch>
            <a:fillRect/>
          </a:stretch>
        </p:blipFill>
        <p:spPr>
          <a:xfrm>
            <a:off x="447675" y="847725"/>
            <a:ext cx="11296650" cy="5162550"/>
          </a:xfrm>
          <a:prstGeom prst="rect">
            <a:avLst/>
          </a:prstGeom>
        </p:spPr>
      </p:pic>
      <p:sp>
        <p:nvSpPr>
          <p:cNvPr id="4" name="TextBox 3">
            <a:extLst>
              <a:ext uri="{FF2B5EF4-FFF2-40B4-BE49-F238E27FC236}">
                <a16:creationId xmlns:a16="http://schemas.microsoft.com/office/drawing/2014/main" id="{DD197250-3C09-1690-0087-5257EC2643D9}"/>
              </a:ext>
            </a:extLst>
          </p:cNvPr>
          <p:cNvSpPr txBox="1"/>
          <p:nvPr/>
        </p:nvSpPr>
        <p:spPr>
          <a:xfrm>
            <a:off x="6945562" y="6039545"/>
            <a:ext cx="522611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(Johns Hopkins Healthy System/Johns Hopkins School of Nursing, 2022)  </a:t>
            </a:r>
          </a:p>
        </p:txBody>
      </p:sp>
    </p:spTree>
    <p:extLst>
      <p:ext uri="{BB962C8B-B14F-4D97-AF65-F5344CB8AC3E}">
        <p14:creationId xmlns:p14="http://schemas.microsoft.com/office/powerpoint/2010/main" val="313061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E2BD3A-3F79-4B39-0B92-268F438C00E3}"/>
              </a:ext>
            </a:extLst>
          </p:cNvPr>
          <p:cNvPicPr>
            <a:picLocks noChangeAspect="1"/>
          </p:cNvPicPr>
          <p:nvPr/>
        </p:nvPicPr>
        <p:blipFill>
          <a:blip r:embed="rId3"/>
          <a:stretch>
            <a:fillRect/>
          </a:stretch>
        </p:blipFill>
        <p:spPr>
          <a:xfrm>
            <a:off x="523128" y="851202"/>
            <a:ext cx="10352565" cy="5361465"/>
          </a:xfrm>
          <a:prstGeom prst="rect">
            <a:avLst/>
          </a:prstGeom>
        </p:spPr>
      </p:pic>
      <p:sp>
        <p:nvSpPr>
          <p:cNvPr id="4" name="Rectangle 3">
            <a:extLst>
              <a:ext uri="{FF2B5EF4-FFF2-40B4-BE49-F238E27FC236}">
                <a16:creationId xmlns:a16="http://schemas.microsoft.com/office/drawing/2014/main" id="{0DE95174-59C0-0007-611B-E66646A246D6}"/>
              </a:ext>
            </a:extLst>
          </p:cNvPr>
          <p:cNvSpPr>
            <a:spLocks noChangeArrowheads="1"/>
          </p:cNvSpPr>
          <p:nvPr/>
        </p:nvSpPr>
        <p:spPr bwMode="auto">
          <a:xfrm>
            <a:off x="905522" y="178294"/>
            <a:ext cx="976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212747"/>
                </a:solidFill>
                <a:latin typeface="Arial" panose="020B0604020202020204" pitchFamily="34" charset="0"/>
              </a:defRPr>
            </a:lvl1pPr>
            <a:lvl2pPr marL="742950" indent="-285750">
              <a:spcBef>
                <a:spcPct val="20000"/>
              </a:spcBef>
              <a:buChar char="–"/>
              <a:defRPr sz="2400">
                <a:solidFill>
                  <a:srgbClr val="212747"/>
                </a:solidFill>
                <a:latin typeface="Arial" panose="020B0604020202020204" pitchFamily="34" charset="0"/>
              </a:defRPr>
            </a:lvl2pPr>
            <a:lvl3pPr marL="1143000" indent="-228600">
              <a:spcBef>
                <a:spcPct val="20000"/>
              </a:spcBef>
              <a:buChar char="•"/>
              <a:defRPr sz="2000">
                <a:solidFill>
                  <a:srgbClr val="212747"/>
                </a:solidFill>
                <a:latin typeface="Arial" panose="020B0604020202020204" pitchFamily="34" charset="0"/>
              </a:defRPr>
            </a:lvl3pPr>
            <a:lvl4pPr marL="1600200" indent="-228600">
              <a:spcBef>
                <a:spcPct val="20000"/>
              </a:spcBef>
              <a:buChar char="–"/>
              <a:defRPr>
                <a:solidFill>
                  <a:srgbClr val="212747"/>
                </a:solidFill>
                <a:latin typeface="Arial" panose="020B0604020202020204" pitchFamily="34" charset="0"/>
              </a:defRPr>
            </a:lvl4pPr>
            <a:lvl5pPr marL="2057400" indent="-228600">
              <a:spcBef>
                <a:spcPct val="20000"/>
              </a:spcBef>
              <a:buChar char="»"/>
              <a:defRPr>
                <a:solidFill>
                  <a:srgbClr val="212747"/>
                </a:solidFill>
                <a:latin typeface="Arial" panose="020B0604020202020204" pitchFamily="34" charset="0"/>
              </a:defRPr>
            </a:lvl5pPr>
            <a:lvl6pPr marL="2514600" indent="-228600" eaLnBrk="0" fontAlgn="base" hangingPunct="0">
              <a:spcBef>
                <a:spcPct val="20000"/>
              </a:spcBef>
              <a:spcAft>
                <a:spcPct val="0"/>
              </a:spcAft>
              <a:buChar char="»"/>
              <a:defRPr>
                <a:solidFill>
                  <a:srgbClr val="212747"/>
                </a:solidFill>
                <a:latin typeface="Arial" panose="020B0604020202020204" pitchFamily="34" charset="0"/>
              </a:defRPr>
            </a:lvl6pPr>
            <a:lvl7pPr marL="2971800" indent="-228600" eaLnBrk="0" fontAlgn="base" hangingPunct="0">
              <a:spcBef>
                <a:spcPct val="20000"/>
              </a:spcBef>
              <a:spcAft>
                <a:spcPct val="0"/>
              </a:spcAft>
              <a:buChar char="»"/>
              <a:defRPr>
                <a:solidFill>
                  <a:srgbClr val="212747"/>
                </a:solidFill>
                <a:latin typeface="Arial" panose="020B0604020202020204" pitchFamily="34" charset="0"/>
              </a:defRPr>
            </a:lvl7pPr>
            <a:lvl8pPr marL="3429000" indent="-228600" eaLnBrk="0" fontAlgn="base" hangingPunct="0">
              <a:spcBef>
                <a:spcPct val="20000"/>
              </a:spcBef>
              <a:spcAft>
                <a:spcPct val="0"/>
              </a:spcAft>
              <a:buChar char="»"/>
              <a:defRPr>
                <a:solidFill>
                  <a:srgbClr val="212747"/>
                </a:solidFill>
                <a:latin typeface="Arial" panose="020B0604020202020204" pitchFamily="34" charset="0"/>
              </a:defRPr>
            </a:lvl8pPr>
            <a:lvl9pPr marL="3886200" indent="-228600" eaLnBrk="0" fontAlgn="base" hangingPunct="0">
              <a:spcBef>
                <a:spcPct val="20000"/>
              </a:spcBef>
              <a:spcAft>
                <a:spcPct val="0"/>
              </a:spcAft>
              <a:buChar char="»"/>
              <a:defRPr>
                <a:solidFill>
                  <a:srgbClr val="212747"/>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3200" b="1" dirty="0">
                <a:solidFill>
                  <a:srgbClr val="4472C4"/>
                </a:solidFill>
                <a:latin typeface="Times New Roman" panose="02020603050405020304" pitchFamily="18" charset="0"/>
                <a:cs typeface="Times New Roman" panose="02020603050405020304" pitchFamily="18" charset="0"/>
              </a:rPr>
              <a:t>Phase 3</a:t>
            </a:r>
            <a:r>
              <a:rPr kumimoji="0" lang="en-US" altLang="en-US" sz="32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Translating the Evidence into Practice</a:t>
            </a:r>
          </a:p>
        </p:txBody>
      </p:sp>
    </p:spTree>
    <p:extLst>
      <p:ext uri="{BB962C8B-B14F-4D97-AF65-F5344CB8AC3E}">
        <p14:creationId xmlns:p14="http://schemas.microsoft.com/office/powerpoint/2010/main" val="87706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7BD9-A1B7-9915-DA07-C04AE1D103F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019F6893-07FE-5201-9DA7-15A7D1C8266B}"/>
              </a:ext>
            </a:extLst>
          </p:cNvPr>
          <p:cNvSpPr>
            <a:spLocks noGrp="1"/>
          </p:cNvSpPr>
          <p:nvPr>
            <p:ph idx="1"/>
          </p:nvPr>
        </p:nvSpPr>
        <p:spPr/>
        <p:txBody>
          <a:bodyPr>
            <a:normAutofit/>
          </a:bodyPr>
          <a:lstStyle/>
          <a:p>
            <a:pPr marL="457200" marR="0" indent="-228600">
              <a:lnSpc>
                <a:spcPct val="90000"/>
              </a:lnSpc>
              <a:spcBef>
                <a:spcPts val="0"/>
              </a:spcBef>
              <a:spcAft>
                <a:spcPts val="800"/>
              </a:spcAft>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Dang, D., </a:t>
            </a:r>
            <a:r>
              <a:rPr lang="en-US" sz="1600" dirty="0" err="1">
                <a:effectLst/>
                <a:latin typeface="Times New Roman" panose="02020603050405020304" pitchFamily="18" charset="0"/>
                <a:cs typeface="Times New Roman" panose="02020603050405020304" pitchFamily="18" charset="0"/>
              </a:rPr>
              <a:t>Deaholt</a:t>
            </a:r>
            <a:r>
              <a:rPr lang="en-US" sz="1600" dirty="0">
                <a:effectLst/>
                <a:latin typeface="Times New Roman" panose="02020603050405020304" pitchFamily="18" charset="0"/>
                <a:cs typeface="Times New Roman" panose="02020603050405020304" pitchFamily="18" charset="0"/>
              </a:rPr>
              <a:t>, S., Bissett, K., Ascenzi, J., &amp; Whalen, M. (2022). </a:t>
            </a:r>
            <a:r>
              <a:rPr lang="en-US" sz="1600" i="1" dirty="0">
                <a:effectLst/>
                <a:latin typeface="Times New Roman" panose="02020603050405020304" pitchFamily="18" charset="0"/>
                <a:cs typeface="Times New Roman" panose="02020603050405020304" pitchFamily="18" charset="0"/>
              </a:rPr>
              <a:t>Johns Hopkins evidence-based practice for nurses and healthcare professionals: Model and guidelines. </a:t>
            </a:r>
            <a:r>
              <a:rPr lang="en-US" sz="1600" dirty="0">
                <a:effectLst/>
                <a:latin typeface="Times New Roman" panose="02020603050405020304" pitchFamily="18" charset="0"/>
                <a:cs typeface="Times New Roman" panose="02020603050405020304" pitchFamily="18" charset="0"/>
              </a:rPr>
              <a:t>4</a:t>
            </a:r>
            <a:r>
              <a:rPr lang="en-US" sz="1600" baseline="30000" dirty="0">
                <a:effectLst/>
                <a:latin typeface="Times New Roman" panose="02020603050405020304" pitchFamily="18" charset="0"/>
                <a:cs typeface="Times New Roman" panose="02020603050405020304" pitchFamily="18" charset="0"/>
              </a:rPr>
              <a:t>th</a:t>
            </a:r>
            <a:r>
              <a:rPr lang="en-US" sz="1600" dirty="0">
                <a:effectLst/>
                <a:latin typeface="Times New Roman" panose="02020603050405020304" pitchFamily="18" charset="0"/>
                <a:cs typeface="Times New Roman" panose="02020603050405020304" pitchFamily="18" charset="0"/>
              </a:rPr>
              <a:t> et. Sigma Theta Tau International. Retrieved on June 10, 2023 from </a:t>
            </a:r>
            <a:r>
              <a:rPr lang="en-US" dirty="0">
                <a:latin typeface="Times New Roman" panose="02020603050405020304" pitchFamily="18" charset="0"/>
                <a:cs typeface="Times New Roman" panose="02020603050405020304" pitchFamily="18" charset="0"/>
                <a:hlinkClick r:id="rId3"/>
              </a:rPr>
              <a:t>Evidence-Based Practice | Institute for Johns Hopkins Nursing (hopkinsmedicine.org)</a:t>
            </a:r>
            <a:endParaRPr lang="en-US" dirty="0">
              <a:latin typeface="Times New Roman" panose="02020603050405020304" pitchFamily="18" charset="0"/>
              <a:cs typeface="Times New Roman" panose="02020603050405020304" pitchFamily="18" charset="0"/>
            </a:endParaRPr>
          </a:p>
          <a:p>
            <a:pPr marL="457200" marR="0" indent="-228600">
              <a:lnSpc>
                <a:spcPct val="90000"/>
              </a:lnSpc>
              <a:spcBef>
                <a:spcPts val="0"/>
              </a:spcBef>
              <a:spcAft>
                <a:spcPts val="8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Johns Hopkins Evidence-Based Practice Series, 2022 Edition </a:t>
            </a:r>
            <a:r>
              <a:rPr lang="en-US" dirty="0">
                <a:latin typeface="Times New Roman" panose="02020603050405020304" pitchFamily="18" charset="0"/>
                <a:cs typeface="Times New Roman" panose="02020603050405020304" pitchFamily="18" charset="0"/>
                <a:hlinkClick r:id="rId4"/>
              </a:rPr>
              <a:t>https://www.ijhn-education.org/node/19146#group-tabs-node-course-default5</a:t>
            </a:r>
            <a:endParaRPr lang="en-US" dirty="0">
              <a:latin typeface="Times New Roman" panose="02020603050405020304" pitchFamily="18" charset="0"/>
              <a:cs typeface="Times New Roman" panose="02020603050405020304" pitchFamily="18" charset="0"/>
            </a:endParaRPr>
          </a:p>
          <a:p>
            <a:pPr marL="457200" marR="0" indent="-228600">
              <a:lnSpc>
                <a:spcPct val="90000"/>
              </a:lnSpc>
              <a:spcBef>
                <a:spcPts val="0"/>
              </a:spcBef>
              <a:spcAft>
                <a:spcPts val="8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Kawar, L.N., Aquino-Maneja, E.M., Flores, S.L., &amp; </a:t>
            </a:r>
            <a:r>
              <a:rPr lang="en-US" dirty="0" err="1">
                <a:latin typeface="Times New Roman" panose="02020603050405020304" pitchFamily="18" charset="0"/>
                <a:cs typeface="Times New Roman" panose="02020603050405020304" pitchFamily="18" charset="0"/>
              </a:rPr>
              <a:t>Squier</a:t>
            </a:r>
            <a:r>
              <a:rPr lang="en-US" dirty="0">
                <a:latin typeface="Times New Roman" panose="02020603050405020304" pitchFamily="18" charset="0"/>
                <a:cs typeface="Times New Roman" panose="02020603050405020304" pitchFamily="18" charset="0"/>
              </a:rPr>
              <a:t>, V.R. (2023). Research, evidenced-based practice, and quality improvement simplified. </a:t>
            </a:r>
            <a:r>
              <a:rPr lang="en-US" i="1" dirty="0">
                <a:latin typeface="Times New Roman" panose="02020603050405020304" pitchFamily="18" charset="0"/>
                <a:cs typeface="Times New Roman" panose="02020603050405020304" pitchFamily="18" charset="0"/>
              </a:rPr>
              <a:t>The Journal of Continuing Education in Nursing, 54, </a:t>
            </a:r>
            <a:r>
              <a:rPr lang="en-US" dirty="0">
                <a:latin typeface="Times New Roman" panose="02020603050405020304" pitchFamily="18" charset="0"/>
                <a:cs typeface="Times New Roman" panose="02020603050405020304" pitchFamily="18" charset="0"/>
              </a:rPr>
              <a:t>(1), pp. 40-48. </a:t>
            </a:r>
          </a:p>
          <a:p>
            <a:pPr marL="457200">
              <a:spcBef>
                <a:spcPts val="0"/>
              </a:spcBef>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Melnyk, B., &amp; Fineout-Overholt, E. (2011). Evidence-based practice in nursing and healthcare: A guide to best practice (2nd ed.). Wolters Kluwer.</a:t>
            </a:r>
            <a:endParaRPr lang="en-US" dirty="0">
              <a:latin typeface="Times New Roman" panose="02020603050405020304" pitchFamily="18" charset="0"/>
              <a:cs typeface="Times New Roman" panose="02020603050405020304" pitchFamily="18" charset="0"/>
            </a:endParaRPr>
          </a:p>
          <a:p>
            <a:pPr marL="457200" marR="0" indent="-228600">
              <a:lnSpc>
                <a:spcPct val="90000"/>
              </a:lnSpc>
              <a:spcBef>
                <a:spcPts val="0"/>
              </a:spcBef>
              <a:spcAft>
                <a:spcPts val="800"/>
              </a:spcAft>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Melnyk, B.M., Gallagher-Ford, L., Long, L.E., Fineout-Overholt, E. (2014). The establishment of evidence-based practice competencies for practicing registered nurses and advanced practice nurses in real-world clinical settings: Proficiencies to improve healthcare quality, reliability, patient outcomes, and costs. </a:t>
            </a:r>
            <a:r>
              <a:rPr lang="en-US" sz="1600" i="1" dirty="0">
                <a:effectLst/>
                <a:latin typeface="Times New Roman" panose="02020603050405020304" pitchFamily="18" charset="0"/>
                <a:cs typeface="Times New Roman" panose="02020603050405020304" pitchFamily="18" charset="0"/>
              </a:rPr>
              <a:t>Worldviews on Evidence-Based Nursing, 11,</a:t>
            </a:r>
            <a:r>
              <a:rPr lang="en-US" sz="1600" dirty="0">
                <a:effectLst/>
                <a:latin typeface="Times New Roman" panose="02020603050405020304" pitchFamily="18" charset="0"/>
                <a:cs typeface="Times New Roman" panose="02020603050405020304" pitchFamily="18" charset="0"/>
              </a:rPr>
              <a:t>(1), pp. 5-15. </a:t>
            </a:r>
          </a:p>
          <a:p>
            <a:pPr marL="457200" marR="0" indent="-228600">
              <a:lnSpc>
                <a:spcPct val="90000"/>
              </a:lnSpc>
              <a:spcBef>
                <a:spcPts val="0"/>
              </a:spcBef>
              <a:spcAft>
                <a:spcPts val="800"/>
              </a:spcAft>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Polit, D. F., &amp; Beck, C. T. (2021). </a:t>
            </a:r>
            <a:r>
              <a:rPr lang="en-US" sz="1600" i="1" dirty="0">
                <a:effectLst/>
                <a:latin typeface="Times New Roman" panose="02020603050405020304" pitchFamily="18" charset="0"/>
                <a:cs typeface="Times New Roman" panose="02020603050405020304" pitchFamily="18" charset="0"/>
              </a:rPr>
              <a:t>Nursing research generating and assessing evidence for nursing practice</a:t>
            </a:r>
            <a:r>
              <a:rPr lang="en-US" sz="1600" dirty="0">
                <a:effectLst/>
                <a:latin typeface="Times New Roman" panose="02020603050405020304" pitchFamily="18" charset="0"/>
                <a:cs typeface="Times New Roman" panose="02020603050405020304" pitchFamily="18" charset="0"/>
              </a:rPr>
              <a:t> (11th ed.). Wolter Kluwer.</a:t>
            </a:r>
          </a:p>
          <a:p>
            <a:pPr marL="0" indent="0">
              <a:buNone/>
            </a:pPr>
            <a:endParaRPr lang="en-US" dirty="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49894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B83F-5AD6-ABC8-4CF5-9EB412427EF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Sample Worksheet </a:t>
            </a:r>
          </a:p>
        </p:txBody>
      </p:sp>
      <p:graphicFrame>
        <p:nvGraphicFramePr>
          <p:cNvPr id="4" name="Content Placeholder 3">
            <a:extLst>
              <a:ext uri="{FF2B5EF4-FFF2-40B4-BE49-F238E27FC236}">
                <a16:creationId xmlns:a16="http://schemas.microsoft.com/office/drawing/2014/main" id="{8473F366-B1BC-EC26-3575-577C37B03C64}"/>
              </a:ext>
            </a:extLst>
          </p:cNvPr>
          <p:cNvGraphicFramePr>
            <a:graphicFrameLocks noGrp="1"/>
          </p:cNvGraphicFramePr>
          <p:nvPr>
            <p:ph idx="1"/>
            <p:extLst>
              <p:ext uri="{D42A27DB-BD31-4B8C-83A1-F6EECF244321}">
                <p14:modId xmlns:p14="http://schemas.microsoft.com/office/powerpoint/2010/main" val="3539339648"/>
              </p:ext>
            </p:extLst>
          </p:nvPr>
        </p:nvGraphicFramePr>
        <p:xfrm>
          <a:off x="1066800" y="1286219"/>
          <a:ext cx="10058400" cy="4285561"/>
        </p:xfrm>
        <a:graphic>
          <a:graphicData uri="http://schemas.openxmlformats.org/drawingml/2006/table">
            <a:tbl>
              <a:tblPr firstRow="1" firstCol="1" bandRow="1"/>
              <a:tblGrid>
                <a:gridCol w="2011680">
                  <a:extLst>
                    <a:ext uri="{9D8B030D-6E8A-4147-A177-3AD203B41FA5}">
                      <a16:colId xmlns:a16="http://schemas.microsoft.com/office/drawing/2014/main" val="815589831"/>
                    </a:ext>
                  </a:extLst>
                </a:gridCol>
                <a:gridCol w="2011680">
                  <a:extLst>
                    <a:ext uri="{9D8B030D-6E8A-4147-A177-3AD203B41FA5}">
                      <a16:colId xmlns:a16="http://schemas.microsoft.com/office/drawing/2014/main" val="3783102096"/>
                    </a:ext>
                  </a:extLst>
                </a:gridCol>
                <a:gridCol w="2011680">
                  <a:extLst>
                    <a:ext uri="{9D8B030D-6E8A-4147-A177-3AD203B41FA5}">
                      <a16:colId xmlns:a16="http://schemas.microsoft.com/office/drawing/2014/main" val="1603439797"/>
                    </a:ext>
                  </a:extLst>
                </a:gridCol>
                <a:gridCol w="2011680">
                  <a:extLst>
                    <a:ext uri="{9D8B030D-6E8A-4147-A177-3AD203B41FA5}">
                      <a16:colId xmlns:a16="http://schemas.microsoft.com/office/drawing/2014/main" val="1152414961"/>
                    </a:ext>
                  </a:extLst>
                </a:gridCol>
                <a:gridCol w="2011680">
                  <a:extLst>
                    <a:ext uri="{9D8B030D-6E8A-4147-A177-3AD203B41FA5}">
                      <a16:colId xmlns:a16="http://schemas.microsoft.com/office/drawing/2014/main" val="1368099114"/>
                    </a:ext>
                  </a:extLst>
                </a:gridCol>
              </a:tblGrid>
              <a:tr h="601081">
                <a:tc gridSpan="5">
                  <a:txBody>
                    <a:bodyPr/>
                    <a:lstStyle/>
                    <a:p>
                      <a:pPr marL="0" marR="0" algn="ctr">
                        <a:lnSpc>
                          <a:spcPct val="115000"/>
                        </a:lnSpc>
                        <a:spcAft>
                          <a:spcPts val="1000"/>
                        </a:spcAft>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Clinical Question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5754929"/>
                  </a:ext>
                </a:extLst>
              </a:tr>
              <a:tr h="1806377">
                <a:tc>
                  <a:txBody>
                    <a:bodyPr/>
                    <a:lstStyle/>
                    <a:p>
                      <a:pPr marL="0" marR="0" algn="ctr">
                        <a:lnSpc>
                          <a:spcPct val="115000"/>
                        </a:lnSpc>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Population and/or Patient(s)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Aft>
                          <a:spcPts val="1000"/>
                        </a:spcAft>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Intervention/Interest Area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Aft>
                          <a:spcPts val="1000"/>
                        </a:spcAft>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Comparison Intervention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(Often current practice)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Outcome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Time Period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Applicable; Optional)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9686254"/>
                  </a:ext>
                </a:extLst>
              </a:tr>
              <a:tr h="974088">
                <a:tc>
                  <a:txBody>
                    <a:bodyPr/>
                    <a:lstStyle/>
                    <a:p>
                      <a:pPr marL="0" marR="0">
                        <a:lnSpc>
                          <a:spcPct val="115000"/>
                        </a:lnSpc>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buNone/>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buNone/>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buNone/>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1000"/>
                        </a:spcAft>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8501767"/>
                  </a:ext>
                </a:extLst>
              </a:tr>
              <a:tr h="904015">
                <a:tc gridSpan="5">
                  <a:txBody>
                    <a:bodyPr/>
                    <a:lstStyle/>
                    <a:p>
                      <a:pPr marL="0" marR="0">
                        <a:lnSpc>
                          <a:spcPct val="115000"/>
                        </a:lnSpc>
                        <a:spcAft>
                          <a:spcPts val="1000"/>
                        </a:spcAft>
                        <a:buNone/>
                      </a:pP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Final Clinical Question: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00715"/>
                  </a:ext>
                </a:extLst>
              </a:tr>
            </a:tbl>
          </a:graphicData>
        </a:graphic>
      </p:graphicFrame>
    </p:spTree>
    <p:extLst>
      <p:ext uri="{BB962C8B-B14F-4D97-AF65-F5344CB8AC3E}">
        <p14:creationId xmlns:p14="http://schemas.microsoft.com/office/powerpoint/2010/main" val="298887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2B91-331E-22DB-1E82-BF3A2E52E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1DC4D-4858-3B14-3698-CA36D34375D3}"/>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Sample Worksheet </a:t>
            </a:r>
          </a:p>
        </p:txBody>
      </p:sp>
      <p:graphicFrame>
        <p:nvGraphicFramePr>
          <p:cNvPr id="6" name="Table 5">
            <a:extLst>
              <a:ext uri="{FF2B5EF4-FFF2-40B4-BE49-F238E27FC236}">
                <a16:creationId xmlns:a16="http://schemas.microsoft.com/office/drawing/2014/main" id="{6AA96B52-1975-487F-7987-D1DE876A0BA6}"/>
              </a:ext>
            </a:extLst>
          </p:cNvPr>
          <p:cNvGraphicFramePr>
            <a:graphicFrameLocks noGrp="1"/>
          </p:cNvGraphicFramePr>
          <p:nvPr>
            <p:extLst>
              <p:ext uri="{D42A27DB-BD31-4B8C-83A1-F6EECF244321}">
                <p14:modId xmlns:p14="http://schemas.microsoft.com/office/powerpoint/2010/main" val="2514042079"/>
              </p:ext>
            </p:extLst>
          </p:nvPr>
        </p:nvGraphicFramePr>
        <p:xfrm>
          <a:off x="883577" y="1150706"/>
          <a:ext cx="10438543" cy="4294597"/>
        </p:xfrm>
        <a:graphic>
          <a:graphicData uri="http://schemas.openxmlformats.org/drawingml/2006/table">
            <a:tbl>
              <a:tblPr firstRow="1" firstCol="1" bandRow="1"/>
              <a:tblGrid>
                <a:gridCol w="10438543">
                  <a:extLst>
                    <a:ext uri="{9D8B030D-6E8A-4147-A177-3AD203B41FA5}">
                      <a16:colId xmlns:a16="http://schemas.microsoft.com/office/drawing/2014/main" val="163284793"/>
                    </a:ext>
                  </a:extLst>
                </a:gridCol>
              </a:tblGrid>
              <a:tr h="604913">
                <a:tc>
                  <a:txBody>
                    <a:bodyPr/>
                    <a:lstStyle/>
                    <a:p>
                      <a:pPr marL="0" marR="0" algn="ctr">
                        <a:lnSpc>
                          <a:spcPct val="115000"/>
                        </a:lnSpc>
                        <a:spcAft>
                          <a:spcPts val="1000"/>
                        </a:spcAft>
                        <a:buNone/>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Searchable Question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74595285"/>
                  </a:ext>
                </a:extLst>
              </a:tr>
              <a:tr h="475348">
                <a:tc>
                  <a:txBody>
                    <a:bodyPr/>
                    <a:lstStyle/>
                    <a:p>
                      <a:pPr marL="0" marR="0">
                        <a:lnSpc>
                          <a:spcPct val="115000"/>
                        </a:lnSpc>
                        <a:spcAft>
                          <a:spcPts val="1000"/>
                        </a:spcAft>
                        <a:buNone/>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Key Search Terms: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464475"/>
                  </a:ext>
                </a:extLst>
              </a:tr>
              <a:tr h="475348">
                <a:tc>
                  <a:txBody>
                    <a:bodyPr/>
                    <a:lstStyle/>
                    <a:p>
                      <a:pPr marL="0" marR="0">
                        <a:lnSpc>
                          <a:spcPct val="115000"/>
                        </a:lnSpc>
                        <a:spcAft>
                          <a:spcPts val="1000"/>
                        </a:spcAft>
                        <a:buNone/>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Inclusion Criteria: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421511"/>
                  </a:ext>
                </a:extLst>
              </a:tr>
              <a:tr h="475348">
                <a:tc>
                  <a:txBody>
                    <a:bodyPr/>
                    <a:lstStyle/>
                    <a:p>
                      <a:pPr marL="0" marR="0">
                        <a:lnSpc>
                          <a:spcPct val="115000"/>
                        </a:lnSpc>
                        <a:spcAft>
                          <a:spcPts val="1000"/>
                        </a:spcAft>
                        <a:buNone/>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Exclusion Criteria: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5551755"/>
                  </a:ext>
                </a:extLst>
              </a:tr>
              <a:tr h="1312944">
                <a:tc>
                  <a:txBody>
                    <a:bodyPr/>
                    <a:lstStyle/>
                    <a:p>
                      <a:pPr marL="0" marR="0">
                        <a:lnSpc>
                          <a:spcPct val="115000"/>
                        </a:lnSpc>
                        <a:spcAft>
                          <a:spcPts val="1000"/>
                        </a:spcAft>
                        <a:buNone/>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Limiters (Open year or year ranges, age ranges, and language, </a:t>
                      </a:r>
                      <a:r>
                        <a:rPr lang="en-US" sz="1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etc</a:t>
                      </a: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5791644"/>
                  </a:ext>
                </a:extLst>
              </a:tr>
              <a:tr h="475348">
                <a:tc>
                  <a:txBody>
                    <a:bodyPr/>
                    <a:lstStyle/>
                    <a:p>
                      <a:pPr marL="0" marR="0">
                        <a:lnSpc>
                          <a:spcPct val="115000"/>
                        </a:lnSpc>
                        <a:spcAft>
                          <a:spcPts val="1000"/>
                        </a:spcAft>
                        <a:buNone/>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Databases: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5995557"/>
                  </a:ext>
                </a:extLst>
              </a:tr>
              <a:tr h="475348">
                <a:tc>
                  <a:txBody>
                    <a:bodyPr/>
                    <a:lstStyle/>
                    <a:p>
                      <a:pPr marL="0" marR="0">
                        <a:lnSpc>
                          <a:spcPct val="115000"/>
                        </a:lnSpc>
                        <a:spcAft>
                          <a:spcPts val="1000"/>
                        </a:spcAft>
                        <a:buNone/>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Professional Organizations: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7583129"/>
                  </a:ext>
                </a:extLst>
              </a:tr>
            </a:tbl>
          </a:graphicData>
        </a:graphic>
      </p:graphicFrame>
    </p:spTree>
    <p:extLst>
      <p:ext uri="{BB962C8B-B14F-4D97-AF65-F5344CB8AC3E}">
        <p14:creationId xmlns:p14="http://schemas.microsoft.com/office/powerpoint/2010/main" val="285978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7127-5453-A768-BFF4-4166D611D7C8}"/>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Examples of EBP Models </a:t>
            </a:r>
          </a:p>
        </p:txBody>
      </p:sp>
      <p:graphicFrame>
        <p:nvGraphicFramePr>
          <p:cNvPr id="5" name="Content Placeholder 2">
            <a:extLst>
              <a:ext uri="{FF2B5EF4-FFF2-40B4-BE49-F238E27FC236}">
                <a16:creationId xmlns:a16="http://schemas.microsoft.com/office/drawing/2014/main" id="{77E884D4-0E78-9A8C-F445-CC68702619C4}"/>
              </a:ext>
            </a:extLst>
          </p:cNvPr>
          <p:cNvGraphicFramePr>
            <a:graphicFrameLocks noGrp="1"/>
          </p:cNvGraphicFramePr>
          <p:nvPr>
            <p:ph idx="1"/>
            <p:extLst>
              <p:ext uri="{D42A27DB-BD31-4B8C-83A1-F6EECF244321}">
                <p14:modId xmlns:p14="http://schemas.microsoft.com/office/powerpoint/2010/main" val="3766924228"/>
              </p:ext>
            </p:extLst>
          </p:nvPr>
        </p:nvGraphicFramePr>
        <p:xfrm>
          <a:off x="647700" y="647700"/>
          <a:ext cx="10696575" cy="5666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D6B7B69-0EC4-FEDC-88C2-6D0E0DEF4901}"/>
              </a:ext>
            </a:extLst>
          </p:cNvPr>
          <p:cNvSpPr txBox="1"/>
          <p:nvPr/>
        </p:nvSpPr>
        <p:spPr>
          <a:xfrm>
            <a:off x="10128184" y="5975818"/>
            <a:ext cx="156004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 </a:t>
            </a:r>
            <a:r>
              <a:rPr lang="en-US" sz="1200" dirty="0">
                <a:latin typeface="Times New Roman" panose="02020603050405020304" pitchFamily="18" charset="0"/>
                <a:cs typeface="Times New Roman" panose="02020603050405020304" pitchFamily="18" charset="0"/>
              </a:rPr>
              <a:t>(Polit &amp; Beck, 2021 )</a:t>
            </a:r>
          </a:p>
        </p:txBody>
      </p:sp>
    </p:spTree>
    <p:extLst>
      <p:ext uri="{BB962C8B-B14F-4D97-AF65-F5344CB8AC3E}">
        <p14:creationId xmlns:p14="http://schemas.microsoft.com/office/powerpoint/2010/main" val="182734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A790-BA86-A696-B3A1-E6653561EA00}"/>
              </a:ext>
            </a:extLst>
          </p:cNvPr>
          <p:cNvSpPr>
            <a:spLocks noGrp="1"/>
          </p:cNvSpPr>
          <p:nvPr>
            <p:ph type="title"/>
          </p:nvPr>
        </p:nvSpPr>
        <p:spPr/>
        <p:txBody>
          <a:bodyPr/>
          <a:lstStyle/>
          <a:p>
            <a:r>
              <a:rPr lang="en-US" b="1" dirty="0"/>
              <a:t>Systematic Approach: Seven Steps of Evidence-Based Practice</a:t>
            </a:r>
          </a:p>
        </p:txBody>
      </p:sp>
      <p:graphicFrame>
        <p:nvGraphicFramePr>
          <p:cNvPr id="4" name="Content Placeholder 3">
            <a:extLst>
              <a:ext uri="{FF2B5EF4-FFF2-40B4-BE49-F238E27FC236}">
                <a16:creationId xmlns:a16="http://schemas.microsoft.com/office/drawing/2014/main" id="{CC00B6CA-E43B-9FC8-92F1-083760B149D4}"/>
              </a:ext>
            </a:extLst>
          </p:cNvPr>
          <p:cNvGraphicFramePr>
            <a:graphicFrameLocks noGrp="1"/>
          </p:cNvGraphicFramePr>
          <p:nvPr>
            <p:ph idx="1"/>
            <p:extLst>
              <p:ext uri="{D42A27DB-BD31-4B8C-83A1-F6EECF244321}">
                <p14:modId xmlns:p14="http://schemas.microsoft.com/office/powerpoint/2010/main" val="911887260"/>
              </p:ext>
            </p:extLst>
          </p:nvPr>
        </p:nvGraphicFramePr>
        <p:xfrm>
          <a:off x="838200" y="1046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9B498DC2-EAE2-C266-9E57-563F639D8AD6}"/>
              </a:ext>
            </a:extLst>
          </p:cNvPr>
          <p:cNvSpPr txBox="1"/>
          <p:nvPr/>
        </p:nvSpPr>
        <p:spPr>
          <a:xfrm>
            <a:off x="10129421" y="5921405"/>
            <a:ext cx="149111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(Melnyk et al., 2014)</a:t>
            </a:r>
          </a:p>
        </p:txBody>
      </p:sp>
    </p:spTree>
    <p:extLst>
      <p:ext uri="{BB962C8B-B14F-4D97-AF65-F5344CB8AC3E}">
        <p14:creationId xmlns:p14="http://schemas.microsoft.com/office/powerpoint/2010/main" val="172237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D5DE-5F05-FFB2-F86A-1296D4463916}"/>
              </a:ext>
            </a:extLst>
          </p:cNvPr>
          <p:cNvSpPr>
            <a:spLocks noGrp="1"/>
          </p:cNvSpPr>
          <p:nvPr>
            <p:ph type="title"/>
          </p:nvPr>
        </p:nvSpPr>
        <p:spPr/>
        <p:txBody>
          <a:bodyPr/>
          <a:lstStyle/>
          <a:p>
            <a:r>
              <a:rPr lang="en-US" b="1" dirty="0"/>
              <a:t>Similarities and Differences between Nursing Research, EBP, QI</a:t>
            </a:r>
          </a:p>
        </p:txBody>
      </p:sp>
      <p:pic>
        <p:nvPicPr>
          <p:cNvPr id="8" name="Content Placeholder 7">
            <a:extLst>
              <a:ext uri="{FF2B5EF4-FFF2-40B4-BE49-F238E27FC236}">
                <a16:creationId xmlns:a16="http://schemas.microsoft.com/office/drawing/2014/main" id="{8F38A6DF-6841-27CA-072F-D8E0B89FDB51}"/>
              </a:ext>
            </a:extLst>
          </p:cNvPr>
          <p:cNvPicPr>
            <a:picLocks noGrp="1" noChangeAspect="1"/>
          </p:cNvPicPr>
          <p:nvPr>
            <p:ph idx="1"/>
          </p:nvPr>
        </p:nvPicPr>
        <p:blipFill>
          <a:blip r:embed="rId3"/>
          <a:stretch>
            <a:fillRect/>
          </a:stretch>
        </p:blipFill>
        <p:spPr>
          <a:xfrm>
            <a:off x="1423448" y="718128"/>
            <a:ext cx="9115718" cy="4381774"/>
          </a:xfrm>
        </p:spPr>
      </p:pic>
      <p:pic>
        <p:nvPicPr>
          <p:cNvPr id="9" name="Picture 8">
            <a:extLst>
              <a:ext uri="{FF2B5EF4-FFF2-40B4-BE49-F238E27FC236}">
                <a16:creationId xmlns:a16="http://schemas.microsoft.com/office/drawing/2014/main" id="{A33DEBAA-FB09-46FE-35ED-4F05DC861B52}"/>
              </a:ext>
            </a:extLst>
          </p:cNvPr>
          <p:cNvPicPr>
            <a:picLocks noChangeAspect="1"/>
          </p:cNvPicPr>
          <p:nvPr/>
        </p:nvPicPr>
        <p:blipFill>
          <a:blip r:embed="rId4"/>
          <a:stretch>
            <a:fillRect/>
          </a:stretch>
        </p:blipFill>
        <p:spPr>
          <a:xfrm>
            <a:off x="2573347" y="5099902"/>
            <a:ext cx="6815919" cy="1234910"/>
          </a:xfrm>
          <a:prstGeom prst="rect">
            <a:avLst/>
          </a:prstGeom>
        </p:spPr>
      </p:pic>
    </p:spTree>
    <p:extLst>
      <p:ext uri="{BB962C8B-B14F-4D97-AF65-F5344CB8AC3E}">
        <p14:creationId xmlns:p14="http://schemas.microsoft.com/office/powerpoint/2010/main" val="428659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AD35-4CE8-E217-2243-CB4DFAD36949}"/>
              </a:ext>
            </a:extLst>
          </p:cNvPr>
          <p:cNvSpPr>
            <a:spLocks noGrp="1"/>
          </p:cNvSpPr>
          <p:nvPr>
            <p:ph type="title"/>
          </p:nvPr>
        </p:nvSpPr>
        <p:spPr>
          <a:xfrm>
            <a:off x="163002" y="503838"/>
            <a:ext cx="12028998" cy="529802"/>
          </a:xfrm>
        </p:spPr>
        <p:txBody>
          <a:bodyPr>
            <a:normAutofit fontScale="90000"/>
          </a:bodyPr>
          <a:lstStyle/>
          <a:p>
            <a:r>
              <a:rPr lang="en-US" b="1" dirty="0">
                <a:latin typeface="Times New Roman" panose="02020603050405020304" pitchFamily="18" charset="0"/>
                <a:cs typeface="Times New Roman" panose="02020603050405020304" pitchFamily="18" charset="0"/>
              </a:rPr>
              <a:t>Example of Implementation of an Evidence Review using Johns Hopkins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EBP Model</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Case Scenario- Phase 1 Identify the problem </a:t>
            </a:r>
          </a:p>
        </p:txBody>
      </p:sp>
      <p:sp>
        <p:nvSpPr>
          <p:cNvPr id="3" name="Content Placeholder 2">
            <a:extLst>
              <a:ext uri="{FF2B5EF4-FFF2-40B4-BE49-F238E27FC236}">
                <a16:creationId xmlns:a16="http://schemas.microsoft.com/office/drawing/2014/main" id="{F10D2AA7-62C2-6C2C-FCC6-7B1CC1B7482A}"/>
              </a:ext>
            </a:extLst>
          </p:cNvPr>
          <p:cNvSpPr>
            <a:spLocks noGrp="1"/>
          </p:cNvSpPr>
          <p:nvPr>
            <p:ph idx="1"/>
          </p:nvPr>
        </p:nvSpPr>
        <p:spPr>
          <a:xfrm>
            <a:off x="477309" y="1473022"/>
            <a:ext cx="4914900" cy="4351338"/>
          </a:xfrm>
        </p:spPr>
        <p:txBody>
          <a:bodyPr>
            <a:normAutofit fontScale="92500" lnSpcReduction="20000"/>
          </a:bodyPr>
          <a:lstStyle/>
          <a:p>
            <a:r>
              <a:rPr lang="en-US" sz="2000" dirty="0">
                <a:latin typeface="Times New Roman" panose="02020603050405020304" pitchFamily="18" charset="0"/>
                <a:cs typeface="Times New Roman" panose="02020603050405020304" pitchFamily="18" charset="0"/>
              </a:rPr>
              <a:t>You are a registered nurse working in the medical surgical unit. One of your patients is getting ready for an elective surgery to the right total hip. There is an order for applying chlorhexidine gluconate (CHG) wipes before surgery, but the patient is curious to understand the need for the wipes when they have already had a bath. As the nurse you explain the rationale for using the CHG wipes for the prevention of surgical site infections, but you start to notice that there is inconsistencies with this intervention and if there are standardized best practices on the use of CHG showers or bathing.</a:t>
            </a:r>
          </a:p>
          <a:p>
            <a:r>
              <a:rPr lang="en-US" sz="2000" dirty="0">
                <a:latin typeface="Times New Roman" panose="02020603050405020304" pitchFamily="18" charset="0"/>
                <a:cs typeface="Times New Roman" panose="02020603050405020304" pitchFamily="18" charset="0"/>
              </a:rPr>
              <a:t>At the next local nursing research and EBP meeting, you discuss this case. The committee decides to look at the literature to determine if there is evidence for successful implementation and protocols of CHG.</a:t>
            </a:r>
          </a:p>
        </p:txBody>
      </p:sp>
      <p:pic>
        <p:nvPicPr>
          <p:cNvPr id="5" name="Picture 4">
            <a:extLst>
              <a:ext uri="{FF2B5EF4-FFF2-40B4-BE49-F238E27FC236}">
                <a16:creationId xmlns:a16="http://schemas.microsoft.com/office/drawing/2014/main" id="{2E321268-CBD8-F1DC-6258-CC3ED3C192C4}"/>
              </a:ext>
            </a:extLst>
          </p:cNvPr>
          <p:cNvPicPr>
            <a:picLocks noChangeAspect="1"/>
          </p:cNvPicPr>
          <p:nvPr/>
        </p:nvPicPr>
        <p:blipFill>
          <a:blip r:embed="rId3"/>
          <a:stretch>
            <a:fillRect/>
          </a:stretch>
        </p:blipFill>
        <p:spPr>
          <a:xfrm>
            <a:off x="6177501" y="1123068"/>
            <a:ext cx="5038724" cy="5051247"/>
          </a:xfrm>
          <a:prstGeom prst="rect">
            <a:avLst/>
          </a:prstGeom>
        </p:spPr>
      </p:pic>
    </p:spTree>
    <p:extLst>
      <p:ext uri="{BB962C8B-B14F-4D97-AF65-F5344CB8AC3E}">
        <p14:creationId xmlns:p14="http://schemas.microsoft.com/office/powerpoint/2010/main" val="115856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FFA6-D7D8-0506-DA60-83B997D4AAD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Based on this scenario, Phase 1 Development of the PICOT question   </a:t>
            </a:r>
          </a:p>
        </p:txBody>
      </p:sp>
      <p:graphicFrame>
        <p:nvGraphicFramePr>
          <p:cNvPr id="4" name="Table 4">
            <a:extLst>
              <a:ext uri="{FF2B5EF4-FFF2-40B4-BE49-F238E27FC236}">
                <a16:creationId xmlns:a16="http://schemas.microsoft.com/office/drawing/2014/main" id="{3CA27E53-51C5-236F-5D42-F3C946F864C9}"/>
              </a:ext>
            </a:extLst>
          </p:cNvPr>
          <p:cNvGraphicFramePr>
            <a:graphicFrameLocks noGrp="1"/>
          </p:cNvGraphicFramePr>
          <p:nvPr>
            <p:extLst>
              <p:ext uri="{D42A27DB-BD31-4B8C-83A1-F6EECF244321}">
                <p14:modId xmlns:p14="http://schemas.microsoft.com/office/powerpoint/2010/main" val="698459618"/>
              </p:ext>
            </p:extLst>
          </p:nvPr>
        </p:nvGraphicFramePr>
        <p:xfrm>
          <a:off x="1084179" y="1441255"/>
          <a:ext cx="10023642" cy="2494280"/>
        </p:xfrm>
        <a:graphic>
          <a:graphicData uri="http://schemas.openxmlformats.org/drawingml/2006/table">
            <a:tbl>
              <a:tblPr firstRow="1" bandRow="1">
                <a:tableStyleId>{5C22544A-7EE6-4342-B048-85BDC9FD1C3A}</a:tableStyleId>
              </a:tblPr>
              <a:tblGrid>
                <a:gridCol w="5011821">
                  <a:extLst>
                    <a:ext uri="{9D8B030D-6E8A-4147-A177-3AD203B41FA5}">
                      <a16:colId xmlns:a16="http://schemas.microsoft.com/office/drawing/2014/main" val="1603103488"/>
                    </a:ext>
                  </a:extLst>
                </a:gridCol>
                <a:gridCol w="5011821">
                  <a:extLst>
                    <a:ext uri="{9D8B030D-6E8A-4147-A177-3AD203B41FA5}">
                      <a16:colId xmlns:a16="http://schemas.microsoft.com/office/drawing/2014/main" val="3561789794"/>
                    </a:ext>
                  </a:extLst>
                </a:gridCol>
              </a:tblGrid>
              <a:tr h="370840">
                <a:tc>
                  <a:txBody>
                    <a:bodyPr/>
                    <a:lstStyle/>
                    <a:p>
                      <a:pPr algn="l"/>
                      <a:r>
                        <a:rPr lang="en-US" dirty="0"/>
                        <a:t>PICOT Elements</a:t>
                      </a:r>
                    </a:p>
                  </a:txBody>
                  <a:tcPr/>
                </a:tc>
                <a:tc>
                  <a:txBody>
                    <a:bodyPr/>
                    <a:lstStyle/>
                    <a:p>
                      <a:r>
                        <a:rPr lang="en-US" dirty="0"/>
                        <a:t>KEYWORDS</a:t>
                      </a:r>
                    </a:p>
                  </a:txBody>
                  <a:tcPr/>
                </a:tc>
                <a:extLst>
                  <a:ext uri="{0D108BD9-81ED-4DB2-BD59-A6C34878D82A}">
                    <a16:rowId xmlns:a16="http://schemas.microsoft.com/office/drawing/2014/main" val="935919336"/>
                  </a:ext>
                </a:extLst>
              </a:tr>
              <a:tr h="370840">
                <a:tc>
                  <a:txBody>
                    <a:bodyPr/>
                    <a:lstStyle/>
                    <a:p>
                      <a:r>
                        <a:rPr lang="en-US" dirty="0"/>
                        <a:t>P (Patient or Population)</a:t>
                      </a:r>
                    </a:p>
                  </a:txBody>
                  <a:tcPr/>
                </a:tc>
                <a:tc>
                  <a:txBody>
                    <a:bodyPr/>
                    <a:lstStyle/>
                    <a:p>
                      <a:r>
                        <a:rPr lang="en-US" b="1" dirty="0"/>
                        <a:t>Adult patients, elective surgery</a:t>
                      </a:r>
                    </a:p>
                  </a:txBody>
                  <a:tcPr/>
                </a:tc>
                <a:extLst>
                  <a:ext uri="{0D108BD9-81ED-4DB2-BD59-A6C34878D82A}">
                    <a16:rowId xmlns:a16="http://schemas.microsoft.com/office/drawing/2014/main" val="3085749520"/>
                  </a:ext>
                </a:extLst>
              </a:tr>
              <a:tr h="370840">
                <a:tc>
                  <a:txBody>
                    <a:bodyPr/>
                    <a:lstStyle/>
                    <a:p>
                      <a:r>
                        <a:rPr lang="en-US" dirty="0"/>
                        <a:t>I (Intervention)</a:t>
                      </a:r>
                    </a:p>
                  </a:txBody>
                  <a:tcPr/>
                </a:tc>
                <a:tc>
                  <a:txBody>
                    <a:bodyPr/>
                    <a:lstStyle/>
                    <a:p>
                      <a:r>
                        <a:rPr lang="en-US" b="1" dirty="0"/>
                        <a:t>Chlorhexidine gluconate (CHG) bathing or wipes</a:t>
                      </a:r>
                    </a:p>
                  </a:txBody>
                  <a:tcPr/>
                </a:tc>
                <a:extLst>
                  <a:ext uri="{0D108BD9-81ED-4DB2-BD59-A6C34878D82A}">
                    <a16:rowId xmlns:a16="http://schemas.microsoft.com/office/drawing/2014/main" val="816389927"/>
                  </a:ext>
                </a:extLst>
              </a:tr>
              <a:tr h="370840">
                <a:tc>
                  <a:txBody>
                    <a:bodyPr/>
                    <a:lstStyle/>
                    <a:p>
                      <a:r>
                        <a:rPr lang="en-US" dirty="0"/>
                        <a:t>C (Comparison)</a:t>
                      </a:r>
                    </a:p>
                  </a:txBody>
                  <a:tcPr/>
                </a:tc>
                <a:tc>
                  <a:txBody>
                    <a:bodyPr/>
                    <a:lstStyle/>
                    <a:p>
                      <a:r>
                        <a:rPr lang="en-US" dirty="0"/>
                        <a:t>Non-CHG bathing or wipes</a:t>
                      </a:r>
                    </a:p>
                  </a:txBody>
                  <a:tcPr/>
                </a:tc>
                <a:extLst>
                  <a:ext uri="{0D108BD9-81ED-4DB2-BD59-A6C34878D82A}">
                    <a16:rowId xmlns:a16="http://schemas.microsoft.com/office/drawing/2014/main" val="1745621246"/>
                  </a:ext>
                </a:extLst>
              </a:tr>
              <a:tr h="370840">
                <a:tc>
                  <a:txBody>
                    <a:bodyPr/>
                    <a:lstStyle/>
                    <a:p>
                      <a:r>
                        <a:rPr lang="en-US" dirty="0"/>
                        <a:t>O (Outcome)</a:t>
                      </a:r>
                    </a:p>
                  </a:txBody>
                  <a:tcPr/>
                </a:tc>
                <a:tc>
                  <a:txBody>
                    <a:bodyPr/>
                    <a:lstStyle/>
                    <a:p>
                      <a:r>
                        <a:rPr lang="en-US" b="1" dirty="0"/>
                        <a:t>Prevention of surgical site infections, successful implementation and protocols of CHG</a:t>
                      </a:r>
                    </a:p>
                  </a:txBody>
                  <a:tcPr/>
                </a:tc>
                <a:extLst>
                  <a:ext uri="{0D108BD9-81ED-4DB2-BD59-A6C34878D82A}">
                    <a16:rowId xmlns:a16="http://schemas.microsoft.com/office/drawing/2014/main" val="3148509775"/>
                  </a:ext>
                </a:extLst>
              </a:tr>
              <a:tr h="370840">
                <a:tc>
                  <a:txBody>
                    <a:bodyPr/>
                    <a:lstStyle/>
                    <a:p>
                      <a:r>
                        <a:rPr lang="en-US" dirty="0"/>
                        <a:t>T (Time)</a:t>
                      </a:r>
                    </a:p>
                  </a:txBody>
                  <a:tcPr/>
                </a:tc>
                <a:tc>
                  <a:txBody>
                    <a:bodyPr/>
                    <a:lstStyle/>
                    <a:p>
                      <a:r>
                        <a:rPr lang="en-US" dirty="0"/>
                        <a:t>Hospital stay</a:t>
                      </a:r>
                    </a:p>
                  </a:txBody>
                  <a:tcPr/>
                </a:tc>
                <a:extLst>
                  <a:ext uri="{0D108BD9-81ED-4DB2-BD59-A6C34878D82A}">
                    <a16:rowId xmlns:a16="http://schemas.microsoft.com/office/drawing/2014/main" val="2691196890"/>
                  </a:ext>
                </a:extLst>
              </a:tr>
            </a:tbl>
          </a:graphicData>
        </a:graphic>
      </p:graphicFrame>
      <p:sp>
        <p:nvSpPr>
          <p:cNvPr id="6" name="TextBox 5">
            <a:extLst>
              <a:ext uri="{FF2B5EF4-FFF2-40B4-BE49-F238E27FC236}">
                <a16:creationId xmlns:a16="http://schemas.microsoft.com/office/drawing/2014/main" id="{EB8FA5B0-E4B8-B2CC-77DE-D6C643679C51}"/>
              </a:ext>
            </a:extLst>
          </p:cNvPr>
          <p:cNvSpPr txBox="1"/>
          <p:nvPr/>
        </p:nvSpPr>
        <p:spPr>
          <a:xfrm>
            <a:off x="1152289" y="4169605"/>
            <a:ext cx="10421645" cy="1846659"/>
          </a:xfrm>
          <a:prstGeom prst="rect">
            <a:avLst/>
          </a:prstGeom>
          <a:noFill/>
        </p:spPr>
        <p:txBody>
          <a:bodyPr wrap="square">
            <a:spAutoFit/>
          </a:bodyPr>
          <a:lstStyle/>
          <a:p>
            <a:pPr marL="0" indent="0">
              <a:buNone/>
            </a:pPr>
            <a:r>
              <a:rPr lang="en-US" sz="2400" dirty="0">
                <a:latin typeface="Times New Roman" panose="02020603050405020304" pitchFamily="18" charset="0"/>
                <a:cs typeface="Times New Roman" panose="02020603050405020304" pitchFamily="18" charset="0"/>
              </a:rPr>
              <a:t>In </a:t>
            </a:r>
            <a:r>
              <a:rPr lang="en-US" sz="2400" u="sng" dirty="0">
                <a:latin typeface="Times New Roman" panose="02020603050405020304" pitchFamily="18" charset="0"/>
                <a:cs typeface="Times New Roman" panose="02020603050405020304" pitchFamily="18" charset="0"/>
              </a:rPr>
              <a:t>adult patient’s </a:t>
            </a:r>
            <a:r>
              <a:rPr lang="en-US" sz="2400" dirty="0">
                <a:latin typeface="Times New Roman" panose="02020603050405020304" pitchFamily="18" charset="0"/>
                <a:cs typeface="Times New Roman" panose="02020603050405020304" pitchFamily="18" charset="0"/>
              </a:rPr>
              <a:t>undergoing, </a:t>
            </a:r>
            <a:r>
              <a:rPr lang="en-US" sz="2400" u="sng" dirty="0">
                <a:latin typeface="Times New Roman" panose="02020603050405020304" pitchFamily="18" charset="0"/>
                <a:cs typeface="Times New Roman" panose="02020603050405020304" pitchFamily="18" charset="0"/>
              </a:rPr>
              <a:t>elective surgery</a:t>
            </a:r>
            <a:r>
              <a:rPr lang="en-US" sz="2400" dirty="0">
                <a:latin typeface="Times New Roman" panose="02020603050405020304" pitchFamily="18" charset="0"/>
                <a:cs typeface="Times New Roman" panose="02020603050405020304" pitchFamily="18" charset="0"/>
              </a:rPr>
              <a:t>, is there evidence on successful implementation and protocols of </a:t>
            </a:r>
            <a:r>
              <a:rPr lang="en-US" sz="2400" u="sng" dirty="0">
                <a:latin typeface="Times New Roman" panose="02020603050405020304" pitchFamily="18" charset="0"/>
                <a:cs typeface="Times New Roman" panose="02020603050405020304" pitchFamily="18" charset="0"/>
              </a:rPr>
              <a:t>chlorhexidine gluconate (CHG) bathing or wipes </a:t>
            </a:r>
            <a:r>
              <a:rPr lang="en-US" sz="2400" dirty="0">
                <a:latin typeface="Times New Roman" panose="02020603050405020304" pitchFamily="18" charset="0"/>
                <a:cs typeface="Times New Roman" panose="02020603050405020304" pitchFamily="18" charset="0"/>
              </a:rPr>
              <a:t>for </a:t>
            </a:r>
            <a:r>
              <a:rPr lang="en-US" sz="2400" u="sng" dirty="0">
                <a:latin typeface="Times New Roman" panose="02020603050405020304" pitchFamily="18" charset="0"/>
                <a:cs typeface="Times New Roman" panose="02020603050405020304" pitchFamily="18" charset="0"/>
              </a:rPr>
              <a:t>prevention of surgical site infections (SSIs) </a:t>
            </a:r>
            <a:r>
              <a:rPr lang="en-US" sz="2400" dirty="0">
                <a:latin typeface="Times New Roman" panose="02020603050405020304" pitchFamily="18" charset="0"/>
                <a:cs typeface="Times New Roman" panose="02020603050405020304" pitchFamily="18" charset="0"/>
              </a:rPr>
              <a:t>compared with </a:t>
            </a:r>
            <a:r>
              <a:rPr lang="en-US" sz="2400" u="sng" dirty="0">
                <a:latin typeface="Times New Roman" panose="02020603050405020304" pitchFamily="18" charset="0"/>
                <a:cs typeface="Times New Roman" panose="02020603050405020304" pitchFamily="18" charset="0"/>
              </a:rPr>
              <a:t>non-CHG bathing or wipes</a:t>
            </a:r>
            <a:r>
              <a:rPr lang="en-US" sz="2400" dirty="0">
                <a:latin typeface="Times New Roman" panose="02020603050405020304" pitchFamily="18" charset="0"/>
                <a:cs typeface="Times New Roman" panose="02020603050405020304" pitchFamily="18" charset="0"/>
              </a:rPr>
              <a:t>?</a:t>
            </a:r>
          </a:p>
          <a:p>
            <a:pPr marL="0" indent="0">
              <a:buNone/>
            </a:pPr>
            <a:endParaRPr lang="en-US" sz="1800" dirty="0"/>
          </a:p>
        </p:txBody>
      </p:sp>
    </p:spTree>
    <p:extLst>
      <p:ext uri="{BB962C8B-B14F-4D97-AF65-F5344CB8AC3E}">
        <p14:creationId xmlns:p14="http://schemas.microsoft.com/office/powerpoint/2010/main" val="113074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D215-8F1B-2146-30A8-0B5881ED5A64}"/>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Phase 2- Search for the Best Evidence</a:t>
            </a:r>
          </a:p>
        </p:txBody>
      </p:sp>
      <p:sp>
        <p:nvSpPr>
          <p:cNvPr id="3" name="Content Placeholder 2">
            <a:extLst>
              <a:ext uri="{FF2B5EF4-FFF2-40B4-BE49-F238E27FC236}">
                <a16:creationId xmlns:a16="http://schemas.microsoft.com/office/drawing/2014/main" id="{44C599B7-74A1-CFDC-6135-53982F6BB067}"/>
              </a:ext>
            </a:extLst>
          </p:cNvPr>
          <p:cNvSpPr>
            <a:spLocks noGrp="1"/>
          </p:cNvSpPr>
          <p:nvPr>
            <p:ph idx="1"/>
          </p:nvPr>
        </p:nvSpPr>
        <p:spPr>
          <a:xfrm>
            <a:off x="410112" y="850453"/>
            <a:ext cx="10515600" cy="4351338"/>
          </a:xfrm>
        </p:spPr>
        <p:txBody>
          <a:bodyPr/>
          <a:lstStyle/>
          <a:p>
            <a:pPr marL="0" indent="0">
              <a:buNone/>
            </a:pPr>
            <a:r>
              <a:rPr lang="en-US" sz="2000" dirty="0">
                <a:latin typeface="Times New Roman" panose="02020603050405020304" pitchFamily="18" charset="0"/>
                <a:cs typeface="Times New Roman" panose="02020603050405020304" pitchFamily="18" charset="0"/>
              </a:rPr>
              <a:t>Plan a search strategy/methodology:</a:t>
            </a:r>
          </a:p>
          <a:p>
            <a:pPr lvl="1"/>
            <a:r>
              <a:rPr lang="en-US" sz="2000" dirty="0">
                <a:latin typeface="Times New Roman" panose="02020603050405020304" pitchFamily="18" charset="0"/>
                <a:cs typeface="Times New Roman" panose="02020603050405020304" pitchFamily="18" charset="0"/>
              </a:rPr>
              <a:t>Determine what database(s) to search</a:t>
            </a:r>
          </a:p>
          <a:p>
            <a:pPr lvl="1"/>
            <a:r>
              <a:rPr lang="en-US" sz="2000" dirty="0">
                <a:latin typeface="Times New Roman" panose="02020603050405020304" pitchFamily="18" charset="0"/>
                <a:cs typeface="Times New Roman" panose="02020603050405020304" pitchFamily="18" charset="0"/>
              </a:rPr>
              <a:t>Identify your key words</a:t>
            </a:r>
          </a:p>
          <a:p>
            <a:pPr lvl="1"/>
            <a:r>
              <a:rPr lang="en-US" sz="2000" dirty="0">
                <a:latin typeface="Times New Roman" panose="02020603050405020304" pitchFamily="18" charset="0"/>
                <a:cs typeface="Times New Roman" panose="02020603050405020304" pitchFamily="18" charset="0"/>
              </a:rPr>
              <a:t>Collaborate with your clinical librarians and expert EBP mentors and resources</a:t>
            </a:r>
          </a:p>
          <a:p>
            <a:pPr marL="0" indent="0">
              <a:buNone/>
            </a:pPr>
            <a:endParaRPr lang="en-US" dirty="0"/>
          </a:p>
        </p:txBody>
      </p:sp>
      <p:pic>
        <p:nvPicPr>
          <p:cNvPr id="5" name="Picture 4">
            <a:extLst>
              <a:ext uri="{FF2B5EF4-FFF2-40B4-BE49-F238E27FC236}">
                <a16:creationId xmlns:a16="http://schemas.microsoft.com/office/drawing/2014/main" id="{45B9902D-7344-6658-FED7-A89D04AF1A40}"/>
              </a:ext>
            </a:extLst>
          </p:cNvPr>
          <p:cNvPicPr>
            <a:picLocks noChangeAspect="1"/>
          </p:cNvPicPr>
          <p:nvPr/>
        </p:nvPicPr>
        <p:blipFill>
          <a:blip r:embed="rId3"/>
          <a:stretch>
            <a:fillRect/>
          </a:stretch>
        </p:blipFill>
        <p:spPr>
          <a:xfrm>
            <a:off x="410112" y="2514601"/>
            <a:ext cx="11109671" cy="3492946"/>
          </a:xfrm>
          <a:prstGeom prst="rect">
            <a:avLst/>
          </a:prstGeom>
        </p:spPr>
      </p:pic>
    </p:spTree>
    <p:extLst>
      <p:ext uri="{BB962C8B-B14F-4D97-AF65-F5344CB8AC3E}">
        <p14:creationId xmlns:p14="http://schemas.microsoft.com/office/powerpoint/2010/main" val="242140575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E0D71B1BA25D4ABD3E16673D0C88CC" ma:contentTypeVersion="11" ma:contentTypeDescription="Create a new document." ma:contentTypeScope="" ma:versionID="4584384b1541bb7b8b60cff331a89952">
  <xsd:schema xmlns:xsd="http://www.w3.org/2001/XMLSchema" xmlns:xs="http://www.w3.org/2001/XMLSchema" xmlns:p="http://schemas.microsoft.com/office/2006/metadata/properties" xmlns:ns2="a601a839-c03c-4e3a-b563-90adc284ddb0" xmlns:ns3="47bd7618-5eb0-4865-9821-804ecf11a083" targetNamespace="http://schemas.microsoft.com/office/2006/metadata/properties" ma:root="true" ma:fieldsID="89d6885c82f09859271fc62dfeb6ecba" ns2:_="" ns3:_="">
    <xsd:import namespace="a601a839-c03c-4e3a-b563-90adc284ddb0"/>
    <xsd:import namespace="47bd7618-5eb0-4865-9821-804ecf11a0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01a839-c03c-4e3a-b563-90adc284dd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bd7618-5eb0-4865-9821-804ecf11a0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D7C50F-2D90-4C3A-BA05-044A18EEF6C2}">
  <ds:schemaRefs>
    <ds:schemaRef ds:uri="http://purl.org/dc/elements/1.1/"/>
    <ds:schemaRef ds:uri="http://schemas.microsoft.com/office/2006/documentManagement/types"/>
    <ds:schemaRef ds:uri="a601a839-c03c-4e3a-b563-90adc284ddb0"/>
    <ds:schemaRef ds:uri="47bd7618-5eb0-4865-9821-804ecf11a083"/>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A0B39F2-D7E9-4040-B1D5-A10DBEB359AB}">
  <ds:schemaRefs>
    <ds:schemaRef ds:uri="http://schemas.microsoft.com/sharepoint/v3/contenttype/forms"/>
  </ds:schemaRefs>
</ds:datastoreItem>
</file>

<file path=customXml/itemProps3.xml><?xml version="1.0" encoding="utf-8"?>
<ds:datastoreItem xmlns:ds="http://schemas.openxmlformats.org/officeDocument/2006/customXml" ds:itemID="{C0850EC1-DA19-4BB2-894A-4F6E30EC77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01a839-c03c-4e3a-b563-90adc284ddb0"/>
    <ds:schemaRef ds:uri="47bd7618-5eb0-4865-9821-804ecf11a0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13030</TotalTime>
  <Words>1185</Words>
  <Application>Microsoft Office PowerPoint</Application>
  <PresentationFormat>Widescreen</PresentationFormat>
  <Paragraphs>172</Paragraphs>
  <Slides>16</Slides>
  <Notes>14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Times New Roman</vt:lpstr>
      <vt:lpstr>1_Office Theme</vt:lpstr>
      <vt:lpstr>2_Office Theme</vt:lpstr>
      <vt:lpstr>3_Office Theme</vt:lpstr>
      <vt:lpstr>The PICOT Elements </vt:lpstr>
      <vt:lpstr>Sample Worksheet </vt:lpstr>
      <vt:lpstr>Sample Worksheet </vt:lpstr>
      <vt:lpstr>Examples of EBP Models </vt:lpstr>
      <vt:lpstr>Systematic Approach: Seven Steps of Evidence-Based Practice</vt:lpstr>
      <vt:lpstr>Similarities and Differences between Nursing Research, EBP, QI</vt:lpstr>
      <vt:lpstr>Example of Implementation of an Evidence Review using Johns Hopkins  EBP Model Case Scenario- Phase 1 Identify the problem </vt:lpstr>
      <vt:lpstr>Based on this scenario, Phase 1 Development of the PICOT question   </vt:lpstr>
      <vt:lpstr>Phase 2- Search for the Best Evidence</vt:lpstr>
      <vt:lpstr>PowerPoint Presentation</vt:lpstr>
      <vt:lpstr>PowerPoint Presentation</vt:lpstr>
      <vt:lpstr>PowerPoint Presentation</vt:lpstr>
      <vt:lpstr>PowerPoint Presentation</vt:lpstr>
      <vt:lpstr>Phase 2: Determine Quality of the Evidence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V Santos</dc:creator>
  <cp:lastModifiedBy>Quincyann D Tsai</cp:lastModifiedBy>
  <cp:revision>60</cp:revision>
  <dcterms:created xsi:type="dcterms:W3CDTF">2020-06-25T15:43:19Z</dcterms:created>
  <dcterms:modified xsi:type="dcterms:W3CDTF">2025-07-21T19:42:04Z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0x010100A1E0D71B1BA25D4ABD3E16673D0C88CC</vt:lpwstr>
  </property>
</Properties>
</file>